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 id="2147483702" r:id="rId2"/>
  </p:sldMasterIdLst>
  <p:notesMasterIdLst>
    <p:notesMasterId r:id="rId34"/>
  </p:notesMasterIdLst>
  <p:sldIdLst>
    <p:sldId id="2076138357" r:id="rId3"/>
    <p:sldId id="271" r:id="rId4"/>
    <p:sldId id="2076138339" r:id="rId5"/>
    <p:sldId id="2076138307" r:id="rId6"/>
    <p:sldId id="2076138325" r:id="rId7"/>
    <p:sldId id="2076138417" r:id="rId8"/>
    <p:sldId id="2076138328" r:id="rId9"/>
    <p:sldId id="2076138334" r:id="rId10"/>
    <p:sldId id="2076138353" r:id="rId11"/>
    <p:sldId id="2076138327" r:id="rId12"/>
    <p:sldId id="2076138373" r:id="rId13"/>
    <p:sldId id="2076138374" r:id="rId14"/>
    <p:sldId id="2076138358" r:id="rId15"/>
    <p:sldId id="2076138375" r:id="rId16"/>
    <p:sldId id="2076138376" r:id="rId17"/>
    <p:sldId id="2076138367" r:id="rId18"/>
    <p:sldId id="2076138377" r:id="rId19"/>
    <p:sldId id="2076138378" r:id="rId20"/>
    <p:sldId id="2076138379" r:id="rId21"/>
    <p:sldId id="2076138380" r:id="rId22"/>
    <p:sldId id="2076138425" r:id="rId23"/>
    <p:sldId id="2076138372" r:id="rId24"/>
    <p:sldId id="2076138424" r:id="rId25"/>
    <p:sldId id="2076138418" r:id="rId26"/>
    <p:sldId id="2076138419" r:id="rId27"/>
    <p:sldId id="2076138420" r:id="rId28"/>
    <p:sldId id="2076138421" r:id="rId29"/>
    <p:sldId id="2076138422" r:id="rId30"/>
    <p:sldId id="2076138310" r:id="rId31"/>
    <p:sldId id="277" r:id="rId32"/>
    <p:sldId id="181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44C5C9D-BAE2-407F-99A1-0AA07A8AEF61}">
          <p14:sldIdLst>
            <p14:sldId id="2076138357"/>
            <p14:sldId id="271"/>
            <p14:sldId id="2076138339"/>
          </p14:sldIdLst>
        </p14:section>
        <p14:section name="Azure Service Bus" id="{2DF7A50B-B271-41A0-A020-975F03E7AE81}">
          <p14:sldIdLst>
            <p14:sldId id="2076138307"/>
            <p14:sldId id="2076138325"/>
            <p14:sldId id="2076138417"/>
          </p14:sldIdLst>
        </p14:section>
        <p14:section name="Upcoming features" id="{D5E59781-D473-4877-A76B-C9BD069FBA60}">
          <p14:sldIdLst>
            <p14:sldId id="2076138328"/>
            <p14:sldId id="2076138334"/>
            <p14:sldId id="2076138353"/>
          </p14:sldIdLst>
        </p14:section>
        <p14:section name="Recent releases" id="{94CB9DC3-CCA2-452C-86E6-7244FA29C8DF}">
          <p14:sldIdLst>
            <p14:sldId id="2076138327"/>
            <p14:sldId id="2076138373"/>
            <p14:sldId id="2076138374"/>
            <p14:sldId id="2076138358"/>
            <p14:sldId id="2076138375"/>
            <p14:sldId id="2076138376"/>
            <p14:sldId id="2076138367"/>
            <p14:sldId id="2076138377"/>
            <p14:sldId id="2076138378"/>
            <p14:sldId id="2076138379"/>
            <p14:sldId id="2076138380"/>
            <p14:sldId id="2076138425"/>
            <p14:sldId id="2076138372"/>
            <p14:sldId id="2076138424"/>
            <p14:sldId id="2076138418"/>
            <p14:sldId id="2076138419"/>
            <p14:sldId id="2076138420"/>
            <p14:sldId id="2076138421"/>
            <p14:sldId id="2076138422"/>
          </p14:sldIdLst>
        </p14:section>
        <p14:section name="Closing" id="{6EC1D90A-ADBE-48C3-A54A-58561070D12A}">
          <p14:sldIdLst>
            <p14:sldId id="2076138310"/>
            <p14:sldId id="277"/>
            <p14:sldId id="181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7D0350-C58D-A136-2FE0-A21E76576DFE}" name="Eldert Grootenboer" initials="EG" userId="S::egrootenboer@microsoft.com::86a8f506-bb1c-4964-839a-78287daf85b1" providerId="AD"/>
  <p188:author id="{1DD51170-86DD-5E73-E882-7B791FC9BE4F}" name="Kevin Lam" initials="KL" userId="S::klam@microsoft.com::3d6e24ce-10e9-4917-b90a-b297644be690" providerId="AD"/>
  <p188:author id="{3E12E39D-144A-A282-0475-4187DE0968B7}" name="Christina Compy" initials="CC" userId="S::ccompy@microsoft.com::f3d99e3d-d60b-46ef-9fb9-c67ef60ee7c3" providerId="AD"/>
  <p188:author id="{6E32C2F3-7729-B7FD-DAD1-E38D2D5734B6}" name="eldert@eldert.net" initials="e" userId="S::eldert@eldert.net::fbe95aa6-f670-4838-bac7-c94df5e74cf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DB840"/>
    <a:srgbClr val="A2B0D9"/>
    <a:srgbClr val="CACC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0CAF55-7795-4052-932A-75C11ABF1467}" v="4" dt="2023-07-05T17:34:30.1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102" y="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6/11/relationships/changesInfo" Target="changesInfos/changesInfo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a Compy" userId="f3d99e3d-d60b-46ef-9fb9-c67ef60ee7c3" providerId="ADAL" clId="{5D0A1C39-CF94-4576-9639-BD5136ED1707}"/>
    <pc:docChg chg="addSld modSld modSection">
      <pc:chgData name="Christina Compy" userId="f3d99e3d-d60b-46ef-9fb9-c67ef60ee7c3" providerId="ADAL" clId="{5D0A1C39-CF94-4576-9639-BD5136ED1707}" dt="2023-05-12T22:54:38.358" v="7"/>
      <pc:docMkLst>
        <pc:docMk/>
      </pc:docMkLst>
      <pc:sldChg chg="addCm">
        <pc:chgData name="Christina Compy" userId="f3d99e3d-d60b-46ef-9fb9-c67ef60ee7c3" providerId="ADAL" clId="{5D0A1C39-CF94-4576-9639-BD5136ED1707}" dt="2023-05-12T22:54:38.358" v="7"/>
        <pc:sldMkLst>
          <pc:docMk/>
          <pc:sldMk cId="1902175930" sldId="2076138325"/>
        </pc:sldMkLst>
        <pc:extLst>
          <p:ext xmlns:p="http://schemas.openxmlformats.org/presentationml/2006/main" uri="{D6D511B9-2390-475A-947B-AFAB55BFBCF1}">
            <pc226:cmChg xmlns:pc226="http://schemas.microsoft.com/office/powerpoint/2022/06/main/command" chg="add">
              <pc226:chgData name="Christina Compy" userId="f3d99e3d-d60b-46ef-9fb9-c67ef60ee7c3" providerId="ADAL" clId="{5D0A1C39-CF94-4576-9639-BD5136ED1707}" dt="2023-05-12T22:54:38.358" v="7"/>
              <pc2:cmMkLst xmlns:pc2="http://schemas.microsoft.com/office/powerpoint/2019/9/main/command">
                <pc:docMk/>
                <pc:sldMk cId="1902175930" sldId="2076138325"/>
                <pc2:cmMk id="{DFC4D547-642F-4C2A-935C-4A648325A465}"/>
              </pc2:cmMkLst>
            </pc226:cmChg>
          </p:ext>
        </pc:extLst>
      </pc:sldChg>
      <pc:sldChg chg="addCm">
        <pc:chgData name="Christina Compy" userId="f3d99e3d-d60b-46ef-9fb9-c67ef60ee7c3" providerId="ADAL" clId="{5D0A1C39-CF94-4576-9639-BD5136ED1707}" dt="2023-05-12T22:46:57.254" v="5"/>
        <pc:sldMkLst>
          <pc:docMk/>
          <pc:sldMk cId="252681408" sldId="2076138353"/>
        </pc:sldMkLst>
        <pc:extLst>
          <p:ext xmlns:p="http://schemas.openxmlformats.org/presentationml/2006/main" uri="{D6D511B9-2390-475A-947B-AFAB55BFBCF1}">
            <pc226:cmChg xmlns:pc226="http://schemas.microsoft.com/office/powerpoint/2022/06/main/command" chg="add">
              <pc226:chgData name="Christina Compy" userId="f3d99e3d-d60b-46ef-9fb9-c67ef60ee7c3" providerId="ADAL" clId="{5D0A1C39-CF94-4576-9639-BD5136ED1707}" dt="2023-05-12T22:46:57.254" v="5"/>
              <pc2:cmMkLst xmlns:pc2="http://schemas.microsoft.com/office/powerpoint/2019/9/main/command">
                <pc:docMk/>
                <pc:sldMk cId="252681408" sldId="2076138353"/>
                <pc2:cmMk id="{81897115-BA7F-4164-AB76-56E990CABD9C}"/>
              </pc2:cmMkLst>
            </pc226:cmChg>
            <pc226:cmChg xmlns:pc226="http://schemas.microsoft.com/office/powerpoint/2022/06/main/command" chg="add">
              <pc226:chgData name="Christina Compy" userId="f3d99e3d-d60b-46ef-9fb9-c67ef60ee7c3" providerId="ADAL" clId="{5D0A1C39-CF94-4576-9639-BD5136ED1707}" dt="2023-05-12T22:44:50.314" v="4"/>
              <pc2:cmMkLst xmlns:pc2="http://schemas.microsoft.com/office/powerpoint/2019/9/main/command">
                <pc:docMk/>
                <pc:sldMk cId="252681408" sldId="2076138353"/>
                <pc2:cmMk id="{DFFBD336-C45A-4552-BB80-DBE981DEEBC6}"/>
              </pc2:cmMkLst>
            </pc226:cmChg>
          </p:ext>
        </pc:extLst>
      </pc:sldChg>
      <pc:sldChg chg="addCm">
        <pc:chgData name="Christina Compy" userId="f3d99e3d-d60b-46ef-9fb9-c67ef60ee7c3" providerId="ADAL" clId="{5D0A1C39-CF94-4576-9639-BD5136ED1707}" dt="2023-05-12T22:49:10.176" v="6"/>
        <pc:sldMkLst>
          <pc:docMk/>
          <pc:sldMk cId="3579981687" sldId="2076138375"/>
        </pc:sldMkLst>
        <pc:extLst>
          <p:ext xmlns:p="http://schemas.openxmlformats.org/presentationml/2006/main" uri="{D6D511B9-2390-475A-947B-AFAB55BFBCF1}">
            <pc226:cmChg xmlns:pc226="http://schemas.microsoft.com/office/powerpoint/2022/06/main/command" chg="add">
              <pc226:chgData name="Christina Compy" userId="f3d99e3d-d60b-46ef-9fb9-c67ef60ee7c3" providerId="ADAL" clId="{5D0A1C39-CF94-4576-9639-BD5136ED1707}" dt="2023-05-12T22:49:10.176" v="6"/>
              <pc2:cmMkLst xmlns:pc2="http://schemas.microsoft.com/office/powerpoint/2019/9/main/command">
                <pc:docMk/>
                <pc:sldMk cId="3579981687" sldId="2076138375"/>
                <pc2:cmMk id="{A748B2B5-C875-4690-B752-124BA7CE3F53}"/>
              </pc2:cmMkLst>
            </pc226:cmChg>
          </p:ext>
        </pc:extLst>
      </pc:sldChg>
      <pc:sldChg chg="addCm">
        <pc:chgData name="Christina Compy" userId="f3d99e3d-d60b-46ef-9fb9-c67ef60ee7c3" providerId="ADAL" clId="{5D0A1C39-CF94-4576-9639-BD5136ED1707}" dt="2023-05-12T22:42:43.190" v="3"/>
        <pc:sldMkLst>
          <pc:docMk/>
          <pc:sldMk cId="2714650537" sldId="2076138417"/>
        </pc:sldMkLst>
        <pc:extLst>
          <p:ext xmlns:p="http://schemas.openxmlformats.org/presentationml/2006/main" uri="{D6D511B9-2390-475A-947B-AFAB55BFBCF1}">
            <pc226:cmChg xmlns:pc226="http://schemas.microsoft.com/office/powerpoint/2022/06/main/command" chg="add">
              <pc226:chgData name="Christina Compy" userId="f3d99e3d-d60b-46ef-9fb9-c67ef60ee7c3" providerId="ADAL" clId="{5D0A1C39-CF94-4576-9639-BD5136ED1707}" dt="2023-05-12T22:42:43.190" v="3"/>
              <pc2:cmMkLst xmlns:pc2="http://schemas.microsoft.com/office/powerpoint/2019/9/main/command">
                <pc:docMk/>
                <pc:sldMk cId="2714650537" sldId="2076138417"/>
                <pc2:cmMk id="{A1037EE7-0C9C-4CA8-AEA5-D0678820BAE2}"/>
              </pc2:cmMkLst>
            </pc226:cmChg>
          </p:ext>
        </pc:extLst>
      </pc:sldChg>
      <pc:sldChg chg="addSp modSp new">
        <pc:chgData name="Christina Compy" userId="f3d99e3d-d60b-46ef-9fb9-c67ef60ee7c3" providerId="ADAL" clId="{5D0A1C39-CF94-4576-9639-BD5136ED1707}" dt="2023-05-12T22:37:58.293" v="2" actId="14100"/>
        <pc:sldMkLst>
          <pc:docMk/>
          <pc:sldMk cId="141959803" sldId="2076138418"/>
        </pc:sldMkLst>
        <pc:picChg chg="add mod">
          <ac:chgData name="Christina Compy" userId="f3d99e3d-d60b-46ef-9fb9-c67ef60ee7c3" providerId="ADAL" clId="{5D0A1C39-CF94-4576-9639-BD5136ED1707}" dt="2023-05-12T22:37:58.293" v="2" actId="14100"/>
          <ac:picMkLst>
            <pc:docMk/>
            <pc:sldMk cId="141959803" sldId="2076138418"/>
            <ac:picMk id="1026" creationId="{9C760A2B-38F3-F0B1-EAC7-81CDB1583349}"/>
          </ac:picMkLst>
        </pc:picChg>
      </pc:sldChg>
    </pc:docChg>
  </pc:docChgLst>
  <pc:docChgLst>
    <pc:chgData name="Eldert Grootenboer" userId="86a8f506-bb1c-4964-839a-78287daf85b1" providerId="ADAL" clId="{D15DFA32-D012-4553-B229-CADD82DF19E7}"/>
    <pc:docChg chg="undo redo custSel addSld delSld modSld sldOrd modMainMaster modSection">
      <pc:chgData name="Eldert Grootenboer" userId="86a8f506-bb1c-4964-839a-78287daf85b1" providerId="ADAL" clId="{D15DFA32-D012-4553-B229-CADD82DF19E7}" dt="2023-05-29T13:47:07.060" v="6932" actId="729"/>
      <pc:docMkLst>
        <pc:docMk/>
      </pc:docMkLst>
      <pc:sldChg chg="modSp add mod">
        <pc:chgData name="Eldert Grootenboer" userId="86a8f506-bb1c-4964-839a-78287daf85b1" providerId="ADAL" clId="{D15DFA32-D012-4553-B229-CADD82DF19E7}" dt="2023-05-29T13:46:59.642" v="6931" actId="1076"/>
        <pc:sldMkLst>
          <pc:docMk/>
          <pc:sldMk cId="1643014647" sldId="256"/>
        </pc:sldMkLst>
        <pc:spChg chg="mod">
          <ac:chgData name="Eldert Grootenboer" userId="86a8f506-bb1c-4964-839a-78287daf85b1" providerId="ADAL" clId="{D15DFA32-D012-4553-B229-CADD82DF19E7}" dt="2023-05-29T13:46:57.049" v="6930" actId="404"/>
          <ac:spMkLst>
            <pc:docMk/>
            <pc:sldMk cId="1643014647" sldId="256"/>
            <ac:spMk id="2" creationId="{84D9AA75-731B-121E-5A43-C4508D55222E}"/>
          </ac:spMkLst>
        </pc:spChg>
        <pc:spChg chg="mod">
          <ac:chgData name="Eldert Grootenboer" userId="86a8f506-bb1c-4964-839a-78287daf85b1" providerId="ADAL" clId="{D15DFA32-D012-4553-B229-CADD82DF19E7}" dt="2023-05-29T13:46:59.642" v="6931" actId="1076"/>
          <ac:spMkLst>
            <pc:docMk/>
            <pc:sldMk cId="1643014647" sldId="256"/>
            <ac:spMk id="9" creationId="{E11BCF82-043E-AEE0-9494-60E005D09560}"/>
          </ac:spMkLst>
        </pc:spChg>
      </pc:sldChg>
      <pc:sldChg chg="addSp delSp modSp mod modTransition setBg chgLayout modNotesTx">
        <pc:chgData name="Eldert Grootenboer" userId="86a8f506-bb1c-4964-839a-78287daf85b1" providerId="ADAL" clId="{D15DFA32-D012-4553-B229-CADD82DF19E7}" dt="2023-05-15T22:42:35.414" v="4600" actId="20577"/>
        <pc:sldMkLst>
          <pc:docMk/>
          <pc:sldMk cId="4048929990" sldId="271"/>
        </pc:sldMkLst>
        <pc:spChg chg="mod ord">
          <ac:chgData name="Eldert Grootenboer" userId="86a8f506-bb1c-4964-839a-78287daf85b1" providerId="ADAL" clId="{D15DFA32-D012-4553-B229-CADD82DF19E7}" dt="2023-05-11T21:57:41.796" v="2513" actId="207"/>
          <ac:spMkLst>
            <pc:docMk/>
            <pc:sldMk cId="4048929990" sldId="271"/>
            <ac:spMk id="2" creationId="{BE65D052-1A5C-7548-A93D-8DE86AACA9BC}"/>
          </ac:spMkLst>
        </pc:spChg>
        <pc:spChg chg="add del mod">
          <ac:chgData name="Eldert Grootenboer" userId="86a8f506-bb1c-4964-839a-78287daf85b1" providerId="ADAL" clId="{D15DFA32-D012-4553-B229-CADD82DF19E7}" dt="2023-05-11T21:30:57.645" v="2311" actId="6264"/>
          <ac:spMkLst>
            <pc:docMk/>
            <pc:sldMk cId="4048929990" sldId="271"/>
            <ac:spMk id="3" creationId="{10CA656F-6601-5D11-9796-09D3C4A23503}"/>
          </ac:spMkLst>
        </pc:spChg>
        <pc:spChg chg="mod ord">
          <ac:chgData name="Eldert Grootenboer" userId="86a8f506-bb1c-4964-839a-78287daf85b1" providerId="ADAL" clId="{D15DFA32-D012-4553-B229-CADD82DF19E7}" dt="2023-05-11T21:57:41.796" v="2513" actId="207"/>
          <ac:spMkLst>
            <pc:docMk/>
            <pc:sldMk cId="4048929990" sldId="271"/>
            <ac:spMk id="4" creationId="{ECE57578-CACD-3641-AF92-A39BB8BF3E10}"/>
          </ac:spMkLst>
        </pc:spChg>
        <pc:spChg chg="mod ord">
          <ac:chgData name="Eldert Grootenboer" userId="86a8f506-bb1c-4964-839a-78287daf85b1" providerId="ADAL" clId="{D15DFA32-D012-4553-B229-CADD82DF19E7}" dt="2023-05-11T21:57:41.796" v="2513" actId="207"/>
          <ac:spMkLst>
            <pc:docMk/>
            <pc:sldMk cId="4048929990" sldId="271"/>
            <ac:spMk id="5" creationId="{609CEE40-9589-4843-A02C-B79F659F298C}"/>
          </ac:spMkLst>
        </pc:spChg>
        <pc:spChg chg="mod ord">
          <ac:chgData name="Eldert Grootenboer" userId="86a8f506-bb1c-4964-839a-78287daf85b1" providerId="ADAL" clId="{D15DFA32-D012-4553-B229-CADD82DF19E7}" dt="2023-05-11T21:57:41.796" v="2513" actId="207"/>
          <ac:spMkLst>
            <pc:docMk/>
            <pc:sldMk cId="4048929990" sldId="271"/>
            <ac:spMk id="6" creationId="{25B6B2CE-89D1-C446-88BF-F2070CD7DF6B}"/>
          </ac:spMkLst>
        </pc:spChg>
        <pc:spChg chg="mod ord">
          <ac:chgData name="Eldert Grootenboer" userId="86a8f506-bb1c-4964-839a-78287daf85b1" providerId="ADAL" clId="{D15DFA32-D012-4553-B229-CADD82DF19E7}" dt="2023-05-11T21:57:41.796" v="2513" actId="207"/>
          <ac:spMkLst>
            <pc:docMk/>
            <pc:sldMk cId="4048929990" sldId="271"/>
            <ac:spMk id="7" creationId="{0C7AB7E5-2960-684F-A6B2-934593D63DE2}"/>
          </ac:spMkLst>
        </pc:spChg>
        <pc:spChg chg="add del mod">
          <ac:chgData name="Eldert Grootenboer" userId="86a8f506-bb1c-4964-839a-78287daf85b1" providerId="ADAL" clId="{D15DFA32-D012-4553-B229-CADD82DF19E7}" dt="2023-05-11T21:30:57.645" v="2311" actId="6264"/>
          <ac:spMkLst>
            <pc:docMk/>
            <pc:sldMk cId="4048929990" sldId="271"/>
            <ac:spMk id="8" creationId="{04097AA9-6F0C-A474-8AEC-99182BA096DB}"/>
          </ac:spMkLst>
        </pc:spChg>
        <pc:spChg chg="add del mod">
          <ac:chgData name="Eldert Grootenboer" userId="86a8f506-bb1c-4964-839a-78287daf85b1" providerId="ADAL" clId="{D15DFA32-D012-4553-B229-CADD82DF19E7}" dt="2023-05-11T21:30:57.645" v="2311" actId="6264"/>
          <ac:spMkLst>
            <pc:docMk/>
            <pc:sldMk cId="4048929990" sldId="271"/>
            <ac:spMk id="9" creationId="{7FA07888-64BD-2028-FCE2-50F41AC4D0D8}"/>
          </ac:spMkLst>
        </pc:spChg>
        <pc:spChg chg="add del mod">
          <ac:chgData name="Eldert Grootenboer" userId="86a8f506-bb1c-4964-839a-78287daf85b1" providerId="ADAL" clId="{D15DFA32-D012-4553-B229-CADD82DF19E7}" dt="2023-05-11T21:30:57.645" v="2311" actId="6264"/>
          <ac:spMkLst>
            <pc:docMk/>
            <pc:sldMk cId="4048929990" sldId="271"/>
            <ac:spMk id="10" creationId="{A8777844-CE3C-19C1-58A6-313171B2938B}"/>
          </ac:spMkLst>
        </pc:spChg>
        <pc:spChg chg="add del mod">
          <ac:chgData name="Eldert Grootenboer" userId="86a8f506-bb1c-4964-839a-78287daf85b1" providerId="ADAL" clId="{D15DFA32-D012-4553-B229-CADD82DF19E7}" dt="2023-05-11T21:30:57.645" v="2311" actId="6264"/>
          <ac:spMkLst>
            <pc:docMk/>
            <pc:sldMk cId="4048929990" sldId="271"/>
            <ac:spMk id="11" creationId="{1450E57B-5202-D313-5E97-AC2EB3F5CF36}"/>
          </ac:spMkLst>
        </pc:spChg>
        <pc:spChg chg="add del mod">
          <ac:chgData name="Eldert Grootenboer" userId="86a8f506-bb1c-4964-839a-78287daf85b1" providerId="ADAL" clId="{D15DFA32-D012-4553-B229-CADD82DF19E7}" dt="2023-05-11T21:30:57.645" v="2311" actId="6264"/>
          <ac:spMkLst>
            <pc:docMk/>
            <pc:sldMk cId="4048929990" sldId="271"/>
            <ac:spMk id="12" creationId="{63275E4D-A411-07A0-7DCF-F05C4378AD2C}"/>
          </ac:spMkLst>
        </pc:spChg>
        <pc:picChg chg="mod ord">
          <ac:chgData name="Eldert Grootenboer" userId="86a8f506-bb1c-4964-839a-78287daf85b1" providerId="ADAL" clId="{D15DFA32-D012-4553-B229-CADD82DF19E7}" dt="2023-05-11T21:33:18.240" v="2331"/>
          <ac:picMkLst>
            <pc:docMk/>
            <pc:sldMk cId="4048929990" sldId="271"/>
            <ac:picMk id="13" creationId="{A1C20EFE-1151-4758-AAD5-A4F7ADDFA601}"/>
          </ac:picMkLst>
        </pc:picChg>
      </pc:sldChg>
      <pc:sldChg chg="addSp delSp modSp mod modTransition delDesignElem chgLayout modNotesTx">
        <pc:chgData name="Eldert Grootenboer" userId="86a8f506-bb1c-4964-839a-78287daf85b1" providerId="ADAL" clId="{D15DFA32-D012-4553-B229-CADD82DF19E7}" dt="2023-05-11T22:49:12.131" v="3211"/>
        <pc:sldMkLst>
          <pc:docMk/>
          <pc:sldMk cId="193110350" sldId="277"/>
        </pc:sldMkLst>
        <pc:spChg chg="mod ord">
          <ac:chgData name="Eldert Grootenboer" userId="86a8f506-bb1c-4964-839a-78287daf85b1" providerId="ADAL" clId="{D15DFA32-D012-4553-B229-CADD82DF19E7}" dt="2023-05-11T21:33:18.240" v="2331"/>
          <ac:spMkLst>
            <pc:docMk/>
            <pc:sldMk cId="193110350" sldId="277"/>
            <ac:spMk id="2" creationId="{02E8D889-000A-4BAB-8B33-EB51425FC5AE}"/>
          </ac:spMkLst>
        </pc:spChg>
        <pc:spChg chg="add del mod">
          <ac:chgData name="Eldert Grootenboer" userId="86a8f506-bb1c-4964-839a-78287daf85b1" providerId="ADAL" clId="{D15DFA32-D012-4553-B229-CADD82DF19E7}" dt="2023-05-11T21:30:57.645" v="2311" actId="6264"/>
          <ac:spMkLst>
            <pc:docMk/>
            <pc:sldMk cId="193110350" sldId="277"/>
            <ac:spMk id="3" creationId="{C23A3166-BD31-DB00-08D3-EE14A9331D0B}"/>
          </ac:spMkLst>
        </pc:spChg>
        <pc:spChg chg="add del mod">
          <ac:chgData name="Eldert Grootenboer" userId="86a8f506-bb1c-4964-839a-78287daf85b1" providerId="ADAL" clId="{D15DFA32-D012-4553-B229-CADD82DF19E7}" dt="2023-05-11T21:30:57.645" v="2311" actId="6264"/>
          <ac:spMkLst>
            <pc:docMk/>
            <pc:sldMk cId="193110350" sldId="277"/>
            <ac:spMk id="4" creationId="{A7A18C95-EC34-C847-F48A-DA52A3C84C99}"/>
          </ac:spMkLst>
        </pc:spChg>
        <pc:spChg chg="del">
          <ac:chgData name="Eldert Grootenboer" userId="86a8f506-bb1c-4964-839a-78287daf85b1" providerId="ADAL" clId="{D15DFA32-D012-4553-B229-CADD82DF19E7}" dt="2023-05-11T21:30:57.645" v="2311" actId="6264"/>
          <ac:spMkLst>
            <pc:docMk/>
            <pc:sldMk cId="193110350" sldId="277"/>
            <ac:spMk id="6" creationId="{E0CBAC23-2E3F-4A90-BA59-F8299F6A5439}"/>
          </ac:spMkLst>
        </pc:spChg>
        <pc:spChg chg="del">
          <ac:chgData name="Eldert Grootenboer" userId="86a8f506-bb1c-4964-839a-78287daf85b1" providerId="ADAL" clId="{D15DFA32-D012-4553-B229-CADD82DF19E7}" dt="2023-05-11T21:30:57.645" v="2311" actId="6264"/>
          <ac:spMkLst>
            <pc:docMk/>
            <pc:sldMk cId="193110350" sldId="277"/>
            <ac:spMk id="9" creationId="{35DB3719-6FDC-4E5D-891D-FF40B7300F64}"/>
          </ac:spMkLst>
        </pc:spChg>
        <pc:graphicFrameChg chg="mod ord">
          <ac:chgData name="Eldert Grootenboer" userId="86a8f506-bb1c-4964-839a-78287daf85b1" providerId="ADAL" clId="{D15DFA32-D012-4553-B229-CADD82DF19E7}" dt="2023-05-11T22:01:31.368" v="2633" actId="20577"/>
          <ac:graphicFrameMkLst>
            <pc:docMk/>
            <pc:sldMk cId="193110350" sldId="277"/>
            <ac:graphicFrameMk id="13" creationId="{AFE5E49F-C84F-E94E-3BD4-C31A0A106529}"/>
          </ac:graphicFrameMkLst>
        </pc:graphicFrameChg>
      </pc:sldChg>
      <pc:sldChg chg="addSp delSp modSp mod modTransition setBg chgLayout modNotesTx">
        <pc:chgData name="Eldert Grootenboer" userId="86a8f506-bb1c-4964-839a-78287daf85b1" providerId="ADAL" clId="{D15DFA32-D012-4553-B229-CADD82DF19E7}" dt="2023-05-11T23:23:14.644" v="3647" actId="1035"/>
        <pc:sldMkLst>
          <pc:docMk/>
          <pc:sldMk cId="234770076" sldId="1815"/>
        </pc:sldMkLst>
        <pc:spChg chg="mod ord">
          <ac:chgData name="Eldert Grootenboer" userId="86a8f506-bb1c-4964-839a-78287daf85b1" providerId="ADAL" clId="{D15DFA32-D012-4553-B229-CADD82DF19E7}" dt="2023-05-11T23:23:06.076" v="3638" actId="14100"/>
          <ac:spMkLst>
            <pc:docMk/>
            <pc:sldMk cId="234770076" sldId="1815"/>
            <ac:spMk id="2" creationId="{2FC7DAD2-53AD-4340-95DA-62666FA42F02}"/>
          </ac:spMkLst>
        </pc:spChg>
        <pc:spChg chg="mod ord">
          <ac:chgData name="Eldert Grootenboer" userId="86a8f506-bb1c-4964-839a-78287daf85b1" providerId="ADAL" clId="{D15DFA32-D012-4553-B229-CADD82DF19E7}" dt="2023-05-11T23:21:52.361" v="3619" actId="26606"/>
          <ac:spMkLst>
            <pc:docMk/>
            <pc:sldMk cId="234770076" sldId="1815"/>
            <ac:spMk id="4" creationId="{3CF2DA81-F241-4318-B4F4-C49B0D8CEE15}"/>
          </ac:spMkLst>
        </pc:spChg>
        <pc:spChg chg="add del mod">
          <ac:chgData name="Eldert Grootenboer" userId="86a8f506-bb1c-4964-839a-78287daf85b1" providerId="ADAL" clId="{D15DFA32-D012-4553-B229-CADD82DF19E7}" dt="2023-05-11T21:30:57.645" v="2311" actId="6264"/>
          <ac:spMkLst>
            <pc:docMk/>
            <pc:sldMk cId="234770076" sldId="1815"/>
            <ac:spMk id="5" creationId="{C955270A-BF58-83F9-F526-E8A84900E93E}"/>
          </ac:spMkLst>
        </pc:spChg>
        <pc:spChg chg="add del mod">
          <ac:chgData name="Eldert Grootenboer" userId="86a8f506-bb1c-4964-839a-78287daf85b1" providerId="ADAL" clId="{D15DFA32-D012-4553-B229-CADD82DF19E7}" dt="2023-05-11T21:30:57.645" v="2311" actId="6264"/>
          <ac:spMkLst>
            <pc:docMk/>
            <pc:sldMk cId="234770076" sldId="1815"/>
            <ac:spMk id="8" creationId="{BFE8D3F3-A39A-9004-1FB3-C569815950C3}"/>
          </ac:spMkLst>
        </pc:spChg>
        <pc:spChg chg="add del">
          <ac:chgData name="Eldert Grootenboer" userId="86a8f506-bb1c-4964-839a-78287daf85b1" providerId="ADAL" clId="{D15DFA32-D012-4553-B229-CADD82DF19E7}" dt="2023-05-11T23:21:50.711" v="3616" actId="26606"/>
          <ac:spMkLst>
            <pc:docMk/>
            <pc:sldMk cId="234770076" sldId="1815"/>
            <ac:spMk id="15367" creationId="{1A9F7B4E-B03D-4F64-BE33-00D074458D45}"/>
          </ac:spMkLst>
        </pc:spChg>
        <pc:spChg chg="add del">
          <ac:chgData name="Eldert Grootenboer" userId="86a8f506-bb1c-4964-839a-78287daf85b1" providerId="ADAL" clId="{D15DFA32-D012-4553-B229-CADD82DF19E7}" dt="2023-05-11T23:21:50.711" v="3616" actId="26606"/>
          <ac:spMkLst>
            <pc:docMk/>
            <pc:sldMk cId="234770076" sldId="1815"/>
            <ac:spMk id="15369" creationId="{7E2BE7F7-CA89-4002-ACCE-A478AEA24F5E}"/>
          </ac:spMkLst>
        </pc:spChg>
        <pc:spChg chg="add del">
          <ac:chgData name="Eldert Grootenboer" userId="86a8f506-bb1c-4964-839a-78287daf85b1" providerId="ADAL" clId="{D15DFA32-D012-4553-B229-CADD82DF19E7}" dt="2023-05-11T23:21:52.338" v="3618" actId="26606"/>
          <ac:spMkLst>
            <pc:docMk/>
            <pc:sldMk cId="234770076" sldId="1815"/>
            <ac:spMk id="15371" creationId="{9228552E-C8B1-4A80-8448-0787CE0FC704}"/>
          </ac:spMkLst>
        </pc:spChg>
        <pc:spChg chg="add">
          <ac:chgData name="Eldert Grootenboer" userId="86a8f506-bb1c-4964-839a-78287daf85b1" providerId="ADAL" clId="{D15DFA32-D012-4553-B229-CADD82DF19E7}" dt="2023-05-11T23:21:52.361" v="3619" actId="26606"/>
          <ac:spMkLst>
            <pc:docMk/>
            <pc:sldMk cId="234770076" sldId="1815"/>
            <ac:spMk id="15373" creationId="{7C432AFE-B3D2-4BFF-BF8F-96C27AFF1AC7}"/>
          </ac:spMkLst>
        </pc:spChg>
        <pc:spChg chg="add">
          <ac:chgData name="Eldert Grootenboer" userId="86a8f506-bb1c-4964-839a-78287daf85b1" providerId="ADAL" clId="{D15DFA32-D012-4553-B229-CADD82DF19E7}" dt="2023-05-11T23:21:52.361" v="3619" actId="26606"/>
          <ac:spMkLst>
            <pc:docMk/>
            <pc:sldMk cId="234770076" sldId="1815"/>
            <ac:spMk id="15374" creationId="{AF2F604E-43BE-4DC3-B983-E071523364F8}"/>
          </ac:spMkLst>
        </pc:spChg>
        <pc:spChg chg="add">
          <ac:chgData name="Eldert Grootenboer" userId="86a8f506-bb1c-4964-839a-78287daf85b1" providerId="ADAL" clId="{D15DFA32-D012-4553-B229-CADD82DF19E7}" dt="2023-05-11T23:21:52.361" v="3619" actId="26606"/>
          <ac:spMkLst>
            <pc:docMk/>
            <pc:sldMk cId="234770076" sldId="1815"/>
            <ac:spMk id="15375" creationId="{08C9B587-E65E-4B52-B37C-ABEBB6E87928}"/>
          </ac:spMkLst>
        </pc:spChg>
        <pc:picChg chg="del mod">
          <ac:chgData name="Eldert Grootenboer" userId="86a8f506-bb1c-4964-839a-78287daf85b1" providerId="ADAL" clId="{D15DFA32-D012-4553-B229-CADD82DF19E7}" dt="2023-05-11T23:21:19.711" v="3613" actId="478"/>
          <ac:picMkLst>
            <pc:docMk/>
            <pc:sldMk cId="234770076" sldId="1815"/>
            <ac:picMk id="3" creationId="{D321E274-4B6F-48B2-B8D7-2F13AF215B96}"/>
          </ac:picMkLst>
        </pc:picChg>
        <pc:picChg chg="del mod">
          <ac:chgData name="Eldert Grootenboer" userId="86a8f506-bb1c-4964-839a-78287daf85b1" providerId="ADAL" clId="{D15DFA32-D012-4553-B229-CADD82DF19E7}" dt="2023-05-11T23:21:19.711" v="3613" actId="478"/>
          <ac:picMkLst>
            <pc:docMk/>
            <pc:sldMk cId="234770076" sldId="1815"/>
            <ac:picMk id="6" creationId="{0D482D22-412C-4753-8699-B06BAA3BCC27}"/>
          </ac:picMkLst>
        </pc:picChg>
        <pc:picChg chg="del">
          <ac:chgData name="Eldert Grootenboer" userId="86a8f506-bb1c-4964-839a-78287daf85b1" providerId="ADAL" clId="{D15DFA32-D012-4553-B229-CADD82DF19E7}" dt="2023-05-11T21:57:22.275" v="2510" actId="478"/>
          <ac:picMkLst>
            <pc:docMk/>
            <pc:sldMk cId="234770076" sldId="1815"/>
            <ac:picMk id="7" creationId="{6509CD2E-8D20-9ABE-4BB2-2C6AEF958DE0}"/>
          </ac:picMkLst>
        </pc:picChg>
        <pc:picChg chg="add del">
          <ac:chgData name="Eldert Grootenboer" userId="86a8f506-bb1c-4964-839a-78287daf85b1" providerId="ADAL" clId="{D15DFA32-D012-4553-B229-CADD82DF19E7}" dt="2023-05-11T22:53:27.136" v="3302" actId="22"/>
          <ac:picMkLst>
            <pc:docMk/>
            <pc:sldMk cId="234770076" sldId="1815"/>
            <ac:picMk id="10" creationId="{61F19808-9258-BF14-B08A-71890721F00A}"/>
          </ac:picMkLst>
        </pc:picChg>
        <pc:picChg chg="del mod">
          <ac:chgData name="Eldert Grootenboer" userId="86a8f506-bb1c-4964-839a-78287daf85b1" providerId="ADAL" clId="{D15DFA32-D012-4553-B229-CADD82DF19E7}" dt="2023-05-11T23:21:19.711" v="3613" actId="478"/>
          <ac:picMkLst>
            <pc:docMk/>
            <pc:sldMk cId="234770076" sldId="1815"/>
            <ac:picMk id="11" creationId="{8F57737D-3AE5-4113-8B7A-6D8AFEA6E254}"/>
          </ac:picMkLst>
        </pc:picChg>
        <pc:picChg chg="add del mod">
          <ac:chgData name="Eldert Grootenboer" userId="86a8f506-bb1c-4964-839a-78287daf85b1" providerId="ADAL" clId="{D15DFA32-D012-4553-B229-CADD82DF19E7}" dt="2023-05-11T23:21:19.711" v="3613" actId="478"/>
          <ac:picMkLst>
            <pc:docMk/>
            <pc:sldMk cId="234770076" sldId="1815"/>
            <ac:picMk id="12" creationId="{76A8AD87-98EE-1F70-85CD-EBDF422AAAF2}"/>
          </ac:picMkLst>
        </pc:picChg>
        <pc:picChg chg="add mod">
          <ac:chgData name="Eldert Grootenboer" userId="86a8f506-bb1c-4964-839a-78287daf85b1" providerId="ADAL" clId="{D15DFA32-D012-4553-B229-CADD82DF19E7}" dt="2023-05-11T23:23:14.644" v="3647" actId="1035"/>
          <ac:picMkLst>
            <pc:docMk/>
            <pc:sldMk cId="234770076" sldId="1815"/>
            <ac:picMk id="13" creationId="{92BB8AA5-DC8C-74F3-7FD7-0EF1DD9CCD7C}"/>
          </ac:picMkLst>
        </pc:picChg>
        <pc:picChg chg="del mod">
          <ac:chgData name="Eldert Grootenboer" userId="86a8f506-bb1c-4964-839a-78287daf85b1" providerId="ADAL" clId="{D15DFA32-D012-4553-B229-CADD82DF19E7}" dt="2023-05-11T23:21:19.711" v="3613" actId="478"/>
          <ac:picMkLst>
            <pc:docMk/>
            <pc:sldMk cId="234770076" sldId="1815"/>
            <ac:picMk id="14" creationId="{A80EF026-D94E-4865-9984-F26F22878375}"/>
          </ac:picMkLst>
        </pc:picChg>
        <pc:picChg chg="add mod">
          <ac:chgData name="Eldert Grootenboer" userId="86a8f506-bb1c-4964-839a-78287daf85b1" providerId="ADAL" clId="{D15DFA32-D012-4553-B229-CADD82DF19E7}" dt="2023-05-11T23:22:37.594" v="3625" actId="1035"/>
          <ac:picMkLst>
            <pc:docMk/>
            <pc:sldMk cId="234770076" sldId="1815"/>
            <ac:picMk id="15" creationId="{CFF3779E-11AE-BD78-9887-5F89AC3D1D0F}"/>
          </ac:picMkLst>
        </pc:picChg>
        <pc:picChg chg="add mod">
          <ac:chgData name="Eldert Grootenboer" userId="86a8f506-bb1c-4964-839a-78287daf85b1" providerId="ADAL" clId="{D15DFA32-D012-4553-B229-CADD82DF19E7}" dt="2023-05-11T23:22:37.594" v="3625" actId="1035"/>
          <ac:picMkLst>
            <pc:docMk/>
            <pc:sldMk cId="234770076" sldId="1815"/>
            <ac:picMk id="16" creationId="{3786F0C8-5F0C-CFED-034E-5025E1F0BEEE}"/>
          </ac:picMkLst>
        </pc:picChg>
        <pc:picChg chg="add mod">
          <ac:chgData name="Eldert Grootenboer" userId="86a8f506-bb1c-4964-839a-78287daf85b1" providerId="ADAL" clId="{D15DFA32-D012-4553-B229-CADD82DF19E7}" dt="2023-05-11T23:23:12.511" v="3645" actId="1036"/>
          <ac:picMkLst>
            <pc:docMk/>
            <pc:sldMk cId="234770076" sldId="1815"/>
            <ac:picMk id="17" creationId="{C7682F47-7E0A-178E-306D-D9AA40271C89}"/>
          </ac:picMkLst>
        </pc:picChg>
        <pc:picChg chg="add mod">
          <ac:chgData name="Eldert Grootenboer" userId="86a8f506-bb1c-4964-839a-78287daf85b1" providerId="ADAL" clId="{D15DFA32-D012-4553-B229-CADD82DF19E7}" dt="2023-05-11T23:23:10.288" v="3641" actId="1035"/>
          <ac:picMkLst>
            <pc:docMk/>
            <pc:sldMk cId="234770076" sldId="1815"/>
            <ac:picMk id="18" creationId="{428AABA9-6F40-539B-37F8-04F969C8345F}"/>
          </ac:picMkLst>
        </pc:picChg>
        <pc:picChg chg="del">
          <ac:chgData name="Eldert Grootenboer" userId="86a8f506-bb1c-4964-839a-78287daf85b1" providerId="ADAL" clId="{D15DFA32-D012-4553-B229-CADD82DF19E7}" dt="2023-05-11T21:57:24.878" v="2511" actId="478"/>
          <ac:picMkLst>
            <pc:docMk/>
            <pc:sldMk cId="234770076" sldId="1815"/>
            <ac:picMk id="4098" creationId="{CC4D6DFA-D741-7456-4159-9C5AE50DA48E}"/>
          </ac:picMkLst>
        </pc:picChg>
        <pc:picChg chg="add mod ord">
          <ac:chgData name="Eldert Grootenboer" userId="86a8f506-bb1c-4964-839a-78287daf85b1" providerId="ADAL" clId="{D15DFA32-D012-4553-B229-CADD82DF19E7}" dt="2023-05-11T23:21:52.361" v="3619" actId="26606"/>
          <ac:picMkLst>
            <pc:docMk/>
            <pc:sldMk cId="234770076" sldId="1815"/>
            <ac:picMk id="15362" creationId="{1CD53FC5-C80E-D795-ABF5-564E69E3E843}"/>
          </ac:picMkLst>
        </pc:picChg>
      </pc:sldChg>
      <pc:sldChg chg="addSp delSp modSp del mod">
        <pc:chgData name="Eldert Grootenboer" userId="86a8f506-bb1c-4964-839a-78287daf85b1" providerId="ADAL" clId="{D15DFA32-D012-4553-B229-CADD82DF19E7}" dt="2023-05-11T21:29:08.428" v="2297" actId="47"/>
        <pc:sldMkLst>
          <pc:docMk/>
          <pc:sldMk cId="1199060868" sldId="2076137602"/>
        </pc:sldMkLst>
        <pc:picChg chg="del">
          <ac:chgData name="Eldert Grootenboer" userId="86a8f506-bb1c-4964-839a-78287daf85b1" providerId="ADAL" clId="{D15DFA32-D012-4553-B229-CADD82DF19E7}" dt="2023-05-11T21:28:46.811" v="2290" actId="21"/>
          <ac:picMkLst>
            <pc:docMk/>
            <pc:sldMk cId="1199060868" sldId="2076137602"/>
            <ac:picMk id="20" creationId="{4E223852-E5D1-2604-2970-699B56464CC4}"/>
          </ac:picMkLst>
        </pc:picChg>
        <pc:picChg chg="add del">
          <ac:chgData name="Eldert Grootenboer" userId="86a8f506-bb1c-4964-839a-78287daf85b1" providerId="ADAL" clId="{D15DFA32-D012-4553-B229-CADD82DF19E7}" dt="2023-05-11T21:28:16.553" v="2271"/>
          <ac:picMkLst>
            <pc:docMk/>
            <pc:sldMk cId="1199060868" sldId="2076137602"/>
            <ac:picMk id="1026" creationId="{39C4FCB3-A7D0-42A3-A747-1556406A98A0}"/>
          </ac:picMkLst>
        </pc:picChg>
        <pc:picChg chg="add del mod">
          <ac:chgData name="Eldert Grootenboer" userId="86a8f506-bb1c-4964-839a-78287daf85b1" providerId="ADAL" clId="{D15DFA32-D012-4553-B229-CADD82DF19E7}" dt="2023-05-11T21:28:16.278" v="2270"/>
          <ac:picMkLst>
            <pc:docMk/>
            <pc:sldMk cId="1199060868" sldId="2076137602"/>
            <ac:picMk id="1028" creationId="{93C2374C-5478-D3A8-DC35-DCED13227A85}"/>
          </ac:picMkLst>
        </pc:picChg>
      </pc:sldChg>
      <pc:sldChg chg="addSp delSp modSp mod modTransition delDesignElem chgLayout">
        <pc:chgData name="Eldert Grootenboer" userId="86a8f506-bb1c-4964-839a-78287daf85b1" providerId="ADAL" clId="{D15DFA32-D012-4553-B229-CADD82DF19E7}" dt="2023-05-11T23:27:04.907" v="3652" actId="21"/>
        <pc:sldMkLst>
          <pc:docMk/>
          <pc:sldMk cId="419056212" sldId="2076138307"/>
        </pc:sldMkLst>
        <pc:spChg chg="add del mod">
          <ac:chgData name="Eldert Grootenboer" userId="86a8f506-bb1c-4964-839a-78287daf85b1" providerId="ADAL" clId="{D15DFA32-D012-4553-B229-CADD82DF19E7}" dt="2023-05-11T21:30:57.645" v="2311" actId="6264"/>
          <ac:spMkLst>
            <pc:docMk/>
            <pc:sldMk cId="419056212" sldId="2076138307"/>
            <ac:spMk id="2" creationId="{2AA68AB8-2BA4-7038-7BCC-2C3CE495669A}"/>
          </ac:spMkLst>
        </pc:spChg>
        <pc:spChg chg="del">
          <ac:chgData name="Eldert Grootenboer" userId="86a8f506-bb1c-4964-839a-78287daf85b1" providerId="ADAL" clId="{D15DFA32-D012-4553-B229-CADD82DF19E7}" dt="2023-05-11T21:30:57.645" v="2311" actId="6264"/>
          <ac:spMkLst>
            <pc:docMk/>
            <pc:sldMk cId="419056212" sldId="2076138307"/>
            <ac:spMk id="3" creationId="{E78F69F3-A42A-4488-A6F6-409B231FE96A}"/>
          </ac:spMkLst>
        </pc:spChg>
        <pc:spChg chg="add mod ord">
          <ac:chgData name="Eldert Grootenboer" userId="86a8f506-bb1c-4964-839a-78287daf85b1" providerId="ADAL" clId="{D15DFA32-D012-4553-B229-CADD82DF19E7}" dt="2023-05-11T23:27:04.742" v="3651"/>
          <ac:spMkLst>
            <pc:docMk/>
            <pc:sldMk cId="419056212" sldId="2076138307"/>
            <ac:spMk id="4" creationId="{ACC1616F-8341-971B-CE7B-204875E23A4A}"/>
          </ac:spMkLst>
        </pc:spChg>
        <pc:spChg chg="mod ord">
          <ac:chgData name="Eldert Grootenboer" userId="86a8f506-bb1c-4964-839a-78287daf85b1" providerId="ADAL" clId="{D15DFA32-D012-4553-B229-CADD82DF19E7}" dt="2023-05-11T23:27:04.907" v="3652" actId="21"/>
          <ac:spMkLst>
            <pc:docMk/>
            <pc:sldMk cId="419056212" sldId="2076138307"/>
            <ac:spMk id="5" creationId="{E81B80A7-831A-463B-B1BE-B3388D3E4FE3}"/>
          </ac:spMkLst>
        </pc:spChg>
        <pc:spChg chg="add">
          <ac:chgData name="Eldert Grootenboer" userId="86a8f506-bb1c-4964-839a-78287daf85b1" providerId="ADAL" clId="{D15DFA32-D012-4553-B229-CADD82DF19E7}" dt="2023-05-11T21:34:11.283" v="2336" actId="26606"/>
          <ac:spMkLst>
            <pc:docMk/>
            <pc:sldMk cId="419056212" sldId="2076138307"/>
            <ac:spMk id="8" creationId="{5A59F003-E00A-43F9-91DC-CC54E3B87466}"/>
          </ac:spMkLst>
        </pc:spChg>
        <pc:spChg chg="del">
          <ac:chgData name="Eldert Grootenboer" userId="86a8f506-bb1c-4964-839a-78287daf85b1" providerId="ADAL" clId="{D15DFA32-D012-4553-B229-CADD82DF19E7}" dt="2023-05-11T21:30:57.645" v="2311" actId="6264"/>
          <ac:spMkLst>
            <pc:docMk/>
            <pc:sldMk cId="419056212" sldId="2076138307"/>
            <ac:spMk id="11" creationId="{87CC2527-562A-4F69-B487-4371E5B243E7}"/>
          </ac:spMkLst>
        </pc:spChg>
        <pc:spChg chg="add">
          <ac:chgData name="Eldert Grootenboer" userId="86a8f506-bb1c-4964-839a-78287daf85b1" providerId="ADAL" clId="{D15DFA32-D012-4553-B229-CADD82DF19E7}" dt="2023-05-11T21:34:11.283" v="2336" actId="26606"/>
          <ac:spMkLst>
            <pc:docMk/>
            <pc:sldMk cId="419056212" sldId="2076138307"/>
            <ac:spMk id="12" creationId="{D74A4382-E3AD-430A-9A1F-DFA3E0E77A7D}"/>
          </ac:spMkLst>
        </pc:spChg>
        <pc:spChg chg="add">
          <ac:chgData name="Eldert Grootenboer" userId="86a8f506-bb1c-4964-839a-78287daf85b1" providerId="ADAL" clId="{D15DFA32-D012-4553-B229-CADD82DF19E7}" dt="2023-05-11T21:34:11.283" v="2336" actId="26606"/>
          <ac:spMkLst>
            <pc:docMk/>
            <pc:sldMk cId="419056212" sldId="2076138307"/>
            <ac:spMk id="15" creationId="{79F40191-0F44-4FD1-82CC-ACB507C14BE6}"/>
          </ac:spMkLst>
        </pc:spChg>
        <pc:picChg chg="del">
          <ac:chgData name="Eldert Grootenboer" userId="86a8f506-bb1c-4964-839a-78287daf85b1" providerId="ADAL" clId="{D15DFA32-D012-4553-B229-CADD82DF19E7}" dt="2023-05-11T21:31:59.686" v="2319" actId="478"/>
          <ac:picMkLst>
            <pc:docMk/>
            <pc:sldMk cId="419056212" sldId="2076138307"/>
            <ac:picMk id="7" creationId="{7B7F0DC0-EED4-D974-4BCD-5EC025769D6E}"/>
          </ac:picMkLst>
        </pc:picChg>
        <pc:picChg chg="add">
          <ac:chgData name="Eldert Grootenboer" userId="86a8f506-bb1c-4964-839a-78287daf85b1" providerId="ADAL" clId="{D15DFA32-D012-4553-B229-CADD82DF19E7}" dt="2023-05-11T21:34:11.283" v="2336" actId="26606"/>
          <ac:picMkLst>
            <pc:docMk/>
            <pc:sldMk cId="419056212" sldId="2076138307"/>
            <ac:picMk id="9" creationId="{9E090A49-5F2A-935A-81AB-34E96E7851F8}"/>
          </ac:picMkLst>
        </pc:picChg>
        <pc:cxnChg chg="del">
          <ac:chgData name="Eldert Grootenboer" userId="86a8f506-bb1c-4964-839a-78287daf85b1" providerId="ADAL" clId="{D15DFA32-D012-4553-B229-CADD82DF19E7}" dt="2023-05-11T21:30:57.645" v="2311" actId="6264"/>
          <ac:cxnSpMkLst>
            <pc:docMk/>
            <pc:sldMk cId="419056212" sldId="2076138307"/>
            <ac:cxnSpMk id="13" creationId="{BCDAEC91-5BCE-4B55-9CC0-43EF94CB734B}"/>
          </ac:cxnSpMkLst>
        </pc:cxnChg>
      </pc:sldChg>
      <pc:sldChg chg="addSp delSp modSp mod modTransition delDesignElem chgLayout">
        <pc:chgData name="Eldert Grootenboer" userId="86a8f506-bb1c-4964-839a-78287daf85b1" providerId="ADAL" clId="{D15DFA32-D012-4553-B229-CADD82DF19E7}" dt="2023-05-11T22:49:12.131" v="3211"/>
        <pc:sldMkLst>
          <pc:docMk/>
          <pc:sldMk cId="4264821763" sldId="2076138310"/>
        </pc:sldMkLst>
        <pc:spChg chg="add del mod">
          <ac:chgData name="Eldert Grootenboer" userId="86a8f506-bb1c-4964-839a-78287daf85b1" providerId="ADAL" clId="{D15DFA32-D012-4553-B229-CADD82DF19E7}" dt="2023-05-11T21:30:57.645" v="2311" actId="6264"/>
          <ac:spMkLst>
            <pc:docMk/>
            <pc:sldMk cId="4264821763" sldId="2076138310"/>
            <ac:spMk id="2" creationId="{CFE970F5-51B9-FE99-7263-A6D188235D57}"/>
          </ac:spMkLst>
        </pc:spChg>
        <pc:spChg chg="del">
          <ac:chgData name="Eldert Grootenboer" userId="86a8f506-bb1c-4964-839a-78287daf85b1" providerId="ADAL" clId="{D15DFA32-D012-4553-B229-CADD82DF19E7}" dt="2023-05-11T21:30:57.645" v="2311" actId="6264"/>
          <ac:spMkLst>
            <pc:docMk/>
            <pc:sldMk cId="4264821763" sldId="2076138310"/>
            <ac:spMk id="3" creationId="{D26C2D36-B818-F4E5-2CB0-C029822A9277}"/>
          </ac:spMkLst>
        </pc:spChg>
        <pc:spChg chg="add mod ord">
          <ac:chgData name="Eldert Grootenboer" userId="86a8f506-bb1c-4964-839a-78287daf85b1" providerId="ADAL" clId="{D15DFA32-D012-4553-B229-CADD82DF19E7}" dt="2023-05-11T21:56:53.565" v="2507" actId="26606"/>
          <ac:spMkLst>
            <pc:docMk/>
            <pc:sldMk cId="4264821763" sldId="2076138310"/>
            <ac:spMk id="4" creationId="{0EF5132A-3EC4-6F13-1CD2-6794FC68C6C6}"/>
          </ac:spMkLst>
        </pc:spChg>
        <pc:spChg chg="mod ord">
          <ac:chgData name="Eldert Grootenboer" userId="86a8f506-bb1c-4964-839a-78287daf85b1" providerId="ADAL" clId="{D15DFA32-D012-4553-B229-CADD82DF19E7}" dt="2023-05-11T21:56:53.565" v="2507" actId="26606"/>
          <ac:spMkLst>
            <pc:docMk/>
            <pc:sldMk cId="4264821763" sldId="2076138310"/>
            <ac:spMk id="5" creationId="{E7FB9A9E-41D1-4AFC-8ECF-F57AFA685C4B}"/>
          </ac:spMkLst>
        </pc:spChg>
        <pc:spChg chg="add del">
          <ac:chgData name="Eldert Grootenboer" userId="86a8f506-bb1c-4964-839a-78287daf85b1" providerId="ADAL" clId="{D15DFA32-D012-4553-B229-CADD82DF19E7}" dt="2023-05-11T22:35:37.417" v="2951" actId="26606"/>
          <ac:spMkLst>
            <pc:docMk/>
            <pc:sldMk cId="4264821763" sldId="2076138310"/>
            <ac:spMk id="8" creationId="{5A59F003-E00A-43F9-91DC-CC54E3B87466}"/>
          </ac:spMkLst>
        </pc:spChg>
        <pc:spChg chg="add del">
          <ac:chgData name="Eldert Grootenboer" userId="86a8f506-bb1c-4964-839a-78287daf85b1" providerId="ADAL" clId="{D15DFA32-D012-4553-B229-CADD82DF19E7}" dt="2023-05-11T22:35:37.417" v="2951" actId="26606"/>
          <ac:spMkLst>
            <pc:docMk/>
            <pc:sldMk cId="4264821763" sldId="2076138310"/>
            <ac:spMk id="10" creationId="{D74A4382-E3AD-430A-9A1F-DFA3E0E77A7D}"/>
          </ac:spMkLst>
        </pc:spChg>
        <pc:spChg chg="add del">
          <ac:chgData name="Eldert Grootenboer" userId="86a8f506-bb1c-4964-839a-78287daf85b1" providerId="ADAL" clId="{D15DFA32-D012-4553-B229-CADD82DF19E7}" dt="2023-05-11T22:35:37.417" v="2951" actId="26606"/>
          <ac:spMkLst>
            <pc:docMk/>
            <pc:sldMk cId="4264821763" sldId="2076138310"/>
            <ac:spMk id="15" creationId="{79F40191-0F44-4FD1-82CC-ACB507C14BE6}"/>
          </ac:spMkLst>
        </pc:spChg>
        <pc:spChg chg="del">
          <ac:chgData name="Eldert Grootenboer" userId="86a8f506-bb1c-4964-839a-78287daf85b1" providerId="ADAL" clId="{D15DFA32-D012-4553-B229-CADD82DF19E7}" dt="2023-05-11T21:30:57.645" v="2311" actId="6264"/>
          <ac:spMkLst>
            <pc:docMk/>
            <pc:sldMk cId="4264821763" sldId="2076138310"/>
            <ac:spMk id="32" creationId="{87CC2527-562A-4F69-B487-4371E5B243E7}"/>
          </ac:spMkLst>
        </pc:spChg>
        <pc:spChg chg="add">
          <ac:chgData name="Eldert Grootenboer" userId="86a8f506-bb1c-4964-839a-78287daf85b1" providerId="ADAL" clId="{D15DFA32-D012-4553-B229-CADD82DF19E7}" dt="2023-05-11T22:35:37.417" v="2951" actId="26606"/>
          <ac:spMkLst>
            <pc:docMk/>
            <pc:sldMk cId="4264821763" sldId="2076138310"/>
            <ac:spMk id="14343" creationId="{5A59F003-E00A-43F9-91DC-CC54E3B87466}"/>
          </ac:spMkLst>
        </pc:spChg>
        <pc:spChg chg="add">
          <ac:chgData name="Eldert Grootenboer" userId="86a8f506-bb1c-4964-839a-78287daf85b1" providerId="ADAL" clId="{D15DFA32-D012-4553-B229-CADD82DF19E7}" dt="2023-05-11T22:35:37.417" v="2951" actId="26606"/>
          <ac:spMkLst>
            <pc:docMk/>
            <pc:sldMk cId="4264821763" sldId="2076138310"/>
            <ac:spMk id="14345" creationId="{D74A4382-E3AD-430A-9A1F-DFA3E0E77A7D}"/>
          </ac:spMkLst>
        </pc:spChg>
        <pc:spChg chg="add">
          <ac:chgData name="Eldert Grootenboer" userId="86a8f506-bb1c-4964-839a-78287daf85b1" providerId="ADAL" clId="{D15DFA32-D012-4553-B229-CADD82DF19E7}" dt="2023-05-11T22:35:37.417" v="2951" actId="26606"/>
          <ac:spMkLst>
            <pc:docMk/>
            <pc:sldMk cId="4264821763" sldId="2076138310"/>
            <ac:spMk id="14347" creationId="{79F40191-0F44-4FD1-82CC-ACB507C14BE6}"/>
          </ac:spMkLst>
        </pc:spChg>
        <pc:picChg chg="del">
          <ac:chgData name="Eldert Grootenboer" userId="86a8f506-bb1c-4964-839a-78287daf85b1" providerId="ADAL" clId="{D15DFA32-D012-4553-B229-CADD82DF19E7}" dt="2023-05-11T21:32:30.963" v="2326" actId="478"/>
          <ac:picMkLst>
            <pc:docMk/>
            <pc:sldMk cId="4264821763" sldId="2076138310"/>
            <ac:picMk id="7" creationId="{F1034287-DAD8-97A7-B28F-F0ED31B2F7C3}"/>
          </ac:picMkLst>
        </pc:picChg>
        <pc:picChg chg="add del">
          <ac:chgData name="Eldert Grootenboer" userId="86a8f506-bb1c-4964-839a-78287daf85b1" providerId="ADAL" clId="{D15DFA32-D012-4553-B229-CADD82DF19E7}" dt="2023-05-11T22:35:30.262" v="2949" actId="478"/>
          <ac:picMkLst>
            <pc:docMk/>
            <pc:sldMk cId="4264821763" sldId="2076138310"/>
            <ac:picMk id="9" creationId="{050BCE97-C547-D35E-9E1B-D7482383CB92}"/>
          </ac:picMkLst>
        </pc:picChg>
        <pc:picChg chg="add mod ord">
          <ac:chgData name="Eldert Grootenboer" userId="86a8f506-bb1c-4964-839a-78287daf85b1" providerId="ADAL" clId="{D15DFA32-D012-4553-B229-CADD82DF19E7}" dt="2023-05-11T22:35:37.417" v="2951" actId="26606"/>
          <ac:picMkLst>
            <pc:docMk/>
            <pc:sldMk cId="4264821763" sldId="2076138310"/>
            <ac:picMk id="14338" creationId="{1FB5CA2A-9B6B-1D79-ECAF-5D1AA0C3F7A8}"/>
          </ac:picMkLst>
        </pc:picChg>
        <pc:cxnChg chg="del">
          <ac:chgData name="Eldert Grootenboer" userId="86a8f506-bb1c-4964-839a-78287daf85b1" providerId="ADAL" clId="{D15DFA32-D012-4553-B229-CADD82DF19E7}" dt="2023-05-11T21:30:57.645" v="2311" actId="6264"/>
          <ac:cxnSpMkLst>
            <pc:docMk/>
            <pc:sldMk cId="4264821763" sldId="2076138310"/>
            <ac:cxnSpMk id="34" creationId="{BCDAEC91-5BCE-4B55-9CC0-43EF94CB734B}"/>
          </ac:cxnSpMkLst>
        </pc:cxnChg>
      </pc:sldChg>
      <pc:sldChg chg="addSp delSp modSp mod modTransition delDesignElem modCm chgLayout">
        <pc:chgData name="Eldert Grootenboer" userId="86a8f506-bb1c-4964-839a-78287daf85b1" providerId="ADAL" clId="{D15DFA32-D012-4553-B229-CADD82DF19E7}" dt="2023-05-15T23:43:13.738" v="6719"/>
        <pc:sldMkLst>
          <pc:docMk/>
          <pc:sldMk cId="1902175930" sldId="2076138325"/>
        </pc:sldMkLst>
        <pc:spChg chg="mod ord">
          <ac:chgData name="Eldert Grootenboer" userId="86a8f506-bb1c-4964-839a-78287daf85b1" providerId="ADAL" clId="{D15DFA32-D012-4553-B229-CADD82DF19E7}" dt="2023-05-11T21:33:18.240" v="2331"/>
          <ac:spMkLst>
            <pc:docMk/>
            <pc:sldMk cId="1902175930" sldId="2076138325"/>
            <ac:spMk id="2" creationId="{00000000-0000-0000-0000-000000000000}"/>
          </ac:spMkLst>
        </pc:spChg>
        <pc:spChg chg="add del mod">
          <ac:chgData name="Eldert Grootenboer" userId="86a8f506-bb1c-4964-839a-78287daf85b1" providerId="ADAL" clId="{D15DFA32-D012-4553-B229-CADD82DF19E7}" dt="2023-05-11T21:30:57.645" v="2311" actId="6264"/>
          <ac:spMkLst>
            <pc:docMk/>
            <pc:sldMk cId="1902175930" sldId="2076138325"/>
            <ac:spMk id="3" creationId="{7C1A5045-BC19-98C3-CE40-2D66BE5910E1}"/>
          </ac:spMkLst>
        </pc:spChg>
        <pc:spChg chg="add del mod">
          <ac:chgData name="Eldert Grootenboer" userId="86a8f506-bb1c-4964-839a-78287daf85b1" providerId="ADAL" clId="{D15DFA32-D012-4553-B229-CADD82DF19E7}" dt="2023-05-11T21:30:57.645" v="2311" actId="6264"/>
          <ac:spMkLst>
            <pc:docMk/>
            <pc:sldMk cId="1902175930" sldId="2076138325"/>
            <ac:spMk id="4" creationId="{444E4DCD-A4C7-8042-5BFE-89FE4354F81D}"/>
          </ac:spMkLst>
        </pc:spChg>
        <pc:spChg chg="del">
          <ac:chgData name="Eldert Grootenboer" userId="86a8f506-bb1c-4964-839a-78287daf85b1" providerId="ADAL" clId="{D15DFA32-D012-4553-B229-CADD82DF19E7}" dt="2023-05-11T21:30:57.645" v="2311" actId="6264"/>
          <ac:spMkLst>
            <pc:docMk/>
            <pc:sldMk cId="1902175930" sldId="2076138325"/>
            <ac:spMk id="9" creationId="{100EDD19-6802-4EC3-95CE-CFFAB042CFD6}"/>
          </ac:spMkLst>
        </pc:spChg>
        <pc:spChg chg="del">
          <ac:chgData name="Eldert Grootenboer" userId="86a8f506-bb1c-4964-839a-78287daf85b1" providerId="ADAL" clId="{D15DFA32-D012-4553-B229-CADD82DF19E7}" dt="2023-05-11T21:30:57.645" v="2311" actId="6264"/>
          <ac:spMkLst>
            <pc:docMk/>
            <pc:sldMk cId="1902175930" sldId="2076138325"/>
            <ac:spMk id="11" creationId="{DB17E863-922E-4C26-BD64-E8FD41D28661}"/>
          </ac:spMkLst>
        </pc:spChg>
        <pc:graphicFrameChg chg="mod ord modGraphic">
          <ac:chgData name="Eldert Grootenboer" userId="86a8f506-bb1c-4964-839a-78287daf85b1" providerId="ADAL" clId="{D15DFA32-D012-4553-B229-CADD82DF19E7}" dt="2023-05-11T23:00:03.772" v="3344" actId="2085"/>
          <ac:graphicFrameMkLst>
            <pc:docMk/>
            <pc:sldMk cId="1902175930" sldId="2076138325"/>
            <ac:graphicFrameMk id="13" creationId="{258A0802-D515-1FEB-7A34-8AE9770BD32C}"/>
          </ac:graphicFrameMkLst>
        </pc:graphicFrameChg>
        <pc:extLst>
          <p:ext xmlns:p="http://schemas.openxmlformats.org/presentationml/2006/main" uri="{D6D511B9-2390-475A-947B-AFAB55BFBCF1}">
            <pc226:cmChg xmlns:pc226="http://schemas.microsoft.com/office/powerpoint/2022/06/main/command" chg="mod">
              <pc226:chgData name="Eldert Grootenboer" userId="86a8f506-bb1c-4964-839a-78287daf85b1" providerId="ADAL" clId="{D15DFA32-D012-4553-B229-CADD82DF19E7}" dt="2023-05-15T23:43:13.738" v="6719"/>
              <pc2:cmMkLst xmlns:pc2="http://schemas.microsoft.com/office/powerpoint/2019/9/main/command">
                <pc:docMk/>
                <pc:sldMk cId="1902175930" sldId="2076138325"/>
                <pc2:cmMk id="{DFC4D547-642F-4C2A-935C-4A648325A465}"/>
              </pc2:cmMkLst>
              <pc226:cmRplyChg chg="add">
                <pc226:chgData name="Eldert Grootenboer" userId="86a8f506-bb1c-4964-839a-78287daf85b1" providerId="ADAL" clId="{D15DFA32-D012-4553-B229-CADD82DF19E7}" dt="2023-05-15T23:43:10.029" v="6718"/>
                <pc2:cmRplyMkLst xmlns:pc2="http://schemas.microsoft.com/office/powerpoint/2019/9/main/command">
                  <pc:docMk/>
                  <pc:sldMk cId="1902175930" sldId="2076138325"/>
                  <pc2:cmMk id="{DFC4D547-642F-4C2A-935C-4A648325A465}"/>
                  <pc2:cmRplyMk id="{4FEB0A0F-D615-4979-A8DE-C0FDF573BEC4}"/>
                </pc2:cmRplyMkLst>
              </pc226:cmRplyChg>
            </pc226:cmChg>
          </p:ext>
        </pc:extLst>
      </pc:sldChg>
      <pc:sldChg chg="addSp delSp modSp mod modTransition delDesignElem chgLayout">
        <pc:chgData name="Eldert Grootenboer" userId="86a8f506-bb1c-4964-839a-78287daf85b1" providerId="ADAL" clId="{D15DFA32-D012-4553-B229-CADD82DF19E7}" dt="2023-05-11T22:49:12.131" v="3211"/>
        <pc:sldMkLst>
          <pc:docMk/>
          <pc:sldMk cId="975320729" sldId="2076138327"/>
        </pc:sldMkLst>
        <pc:spChg chg="add del mod">
          <ac:chgData name="Eldert Grootenboer" userId="86a8f506-bb1c-4964-839a-78287daf85b1" providerId="ADAL" clId="{D15DFA32-D012-4553-B229-CADD82DF19E7}" dt="2023-05-11T21:30:57.645" v="2311" actId="6264"/>
          <ac:spMkLst>
            <pc:docMk/>
            <pc:sldMk cId="975320729" sldId="2076138327"/>
            <ac:spMk id="2" creationId="{6F58DD7B-3FF5-1E22-EA39-F274A14D3C4E}"/>
          </ac:spMkLst>
        </pc:spChg>
        <pc:spChg chg="add mod ord">
          <ac:chgData name="Eldert Grootenboer" userId="86a8f506-bb1c-4964-839a-78287daf85b1" providerId="ADAL" clId="{D15DFA32-D012-4553-B229-CADD82DF19E7}" dt="2023-05-11T21:50:42.884" v="2439" actId="26606"/>
          <ac:spMkLst>
            <pc:docMk/>
            <pc:sldMk cId="975320729" sldId="2076138327"/>
            <ac:spMk id="3" creationId="{8D1470B9-28C6-C92E-22DF-C86191B50607}"/>
          </ac:spMkLst>
        </pc:spChg>
        <pc:spChg chg="mod ord">
          <ac:chgData name="Eldert Grootenboer" userId="86a8f506-bb1c-4964-839a-78287daf85b1" providerId="ADAL" clId="{D15DFA32-D012-4553-B229-CADD82DF19E7}" dt="2023-05-11T21:50:42.884" v="2439" actId="26606"/>
          <ac:spMkLst>
            <pc:docMk/>
            <pc:sldMk cId="975320729" sldId="2076138327"/>
            <ac:spMk id="4" creationId="{CC88322A-0782-FE1E-BB5A-9CDACE6E9975}"/>
          </ac:spMkLst>
        </pc:spChg>
        <pc:spChg chg="del">
          <ac:chgData name="Eldert Grootenboer" userId="86a8f506-bb1c-4964-839a-78287daf85b1" providerId="ADAL" clId="{D15DFA32-D012-4553-B229-CADD82DF19E7}" dt="2023-05-11T21:30:57.645" v="2311" actId="6264"/>
          <ac:spMkLst>
            <pc:docMk/>
            <pc:sldMk cId="975320729" sldId="2076138327"/>
            <ac:spMk id="7" creationId="{35BB59D8-6C19-651C-3893-416E3B556252}"/>
          </ac:spMkLst>
        </pc:spChg>
        <pc:spChg chg="add del">
          <ac:chgData name="Eldert Grootenboer" userId="86a8f506-bb1c-4964-839a-78287daf85b1" providerId="ADAL" clId="{D15DFA32-D012-4553-B229-CADD82DF19E7}" dt="2023-05-11T21:50:42.884" v="2439" actId="26606"/>
          <ac:spMkLst>
            <pc:docMk/>
            <pc:sldMk cId="975320729" sldId="2076138327"/>
            <ac:spMk id="10" creationId="{0671A8AE-40A1-4631-A6B8-581AFF065482}"/>
          </ac:spMkLst>
        </pc:spChg>
        <pc:spChg chg="add del">
          <ac:chgData name="Eldert Grootenboer" userId="86a8f506-bb1c-4964-839a-78287daf85b1" providerId="ADAL" clId="{D15DFA32-D012-4553-B229-CADD82DF19E7}" dt="2023-05-11T21:50:42.884" v="2439" actId="26606"/>
          <ac:spMkLst>
            <pc:docMk/>
            <pc:sldMk cId="975320729" sldId="2076138327"/>
            <ac:spMk id="12" creationId="{AB58EF07-17C2-48CF-ABB0-EEF1F17CB8F0}"/>
          </ac:spMkLst>
        </pc:spChg>
        <pc:spChg chg="add del">
          <ac:chgData name="Eldert Grootenboer" userId="86a8f506-bb1c-4964-839a-78287daf85b1" providerId="ADAL" clId="{D15DFA32-D012-4553-B229-CADD82DF19E7}" dt="2023-05-11T21:50:42.884" v="2439" actId="26606"/>
          <ac:spMkLst>
            <pc:docMk/>
            <pc:sldMk cId="975320729" sldId="2076138327"/>
            <ac:spMk id="14" creationId="{AF2F604E-43BE-4DC3-B983-E071523364F8}"/>
          </ac:spMkLst>
        </pc:spChg>
        <pc:spChg chg="add del">
          <ac:chgData name="Eldert Grootenboer" userId="86a8f506-bb1c-4964-839a-78287daf85b1" providerId="ADAL" clId="{D15DFA32-D012-4553-B229-CADD82DF19E7}" dt="2023-05-11T21:50:42.884" v="2439" actId="26606"/>
          <ac:spMkLst>
            <pc:docMk/>
            <pc:sldMk cId="975320729" sldId="2076138327"/>
            <ac:spMk id="16" creationId="{08C9B587-E65E-4B52-B37C-ABEBB6E87928}"/>
          </ac:spMkLst>
        </pc:spChg>
        <pc:spChg chg="add del">
          <ac:chgData name="Eldert Grootenboer" userId="86a8f506-bb1c-4964-839a-78287daf85b1" providerId="ADAL" clId="{D15DFA32-D012-4553-B229-CADD82DF19E7}" dt="2023-05-11T22:09:14.979" v="2714" actId="26606"/>
          <ac:spMkLst>
            <pc:docMk/>
            <pc:sldMk cId="975320729" sldId="2076138327"/>
            <ac:spMk id="21" creationId="{5A59F003-E00A-43F9-91DC-CC54E3B87466}"/>
          </ac:spMkLst>
        </pc:spChg>
        <pc:spChg chg="add del">
          <ac:chgData name="Eldert Grootenboer" userId="86a8f506-bb1c-4964-839a-78287daf85b1" providerId="ADAL" clId="{D15DFA32-D012-4553-B229-CADD82DF19E7}" dt="2023-05-11T22:09:14.979" v="2714" actId="26606"/>
          <ac:spMkLst>
            <pc:docMk/>
            <pc:sldMk cId="975320729" sldId="2076138327"/>
            <ac:spMk id="23" creationId="{D74A4382-E3AD-430A-9A1F-DFA3E0E77A7D}"/>
          </ac:spMkLst>
        </pc:spChg>
        <pc:spChg chg="add del">
          <ac:chgData name="Eldert Grootenboer" userId="86a8f506-bb1c-4964-839a-78287daf85b1" providerId="ADAL" clId="{D15DFA32-D012-4553-B229-CADD82DF19E7}" dt="2023-05-11T22:09:14.979" v="2714" actId="26606"/>
          <ac:spMkLst>
            <pc:docMk/>
            <pc:sldMk cId="975320729" sldId="2076138327"/>
            <ac:spMk id="25" creationId="{79F40191-0F44-4FD1-82CC-ACB507C14BE6}"/>
          </ac:spMkLst>
        </pc:spChg>
        <pc:spChg chg="del">
          <ac:chgData name="Eldert Grootenboer" userId="86a8f506-bb1c-4964-839a-78287daf85b1" providerId="ADAL" clId="{D15DFA32-D012-4553-B229-CADD82DF19E7}" dt="2023-05-11T21:30:57.645" v="2311" actId="6264"/>
          <ac:spMkLst>
            <pc:docMk/>
            <pc:sldMk cId="975320729" sldId="2076138327"/>
            <ac:spMk id="1031" creationId="{87CC2527-562A-4F69-B487-4371E5B243E7}"/>
          </ac:spMkLst>
        </pc:spChg>
        <pc:spChg chg="add">
          <ac:chgData name="Eldert Grootenboer" userId="86a8f506-bb1c-4964-839a-78287daf85b1" providerId="ADAL" clId="{D15DFA32-D012-4553-B229-CADD82DF19E7}" dt="2023-05-11T22:09:14.979" v="2714" actId="26606"/>
          <ac:spMkLst>
            <pc:docMk/>
            <pc:sldMk cId="975320729" sldId="2076138327"/>
            <ac:spMk id="11271" creationId="{5A59F003-E00A-43F9-91DC-CC54E3B87466}"/>
          </ac:spMkLst>
        </pc:spChg>
        <pc:spChg chg="add">
          <ac:chgData name="Eldert Grootenboer" userId="86a8f506-bb1c-4964-839a-78287daf85b1" providerId="ADAL" clId="{D15DFA32-D012-4553-B229-CADD82DF19E7}" dt="2023-05-11T22:09:14.979" v="2714" actId="26606"/>
          <ac:spMkLst>
            <pc:docMk/>
            <pc:sldMk cId="975320729" sldId="2076138327"/>
            <ac:spMk id="11273" creationId="{D74A4382-E3AD-430A-9A1F-DFA3E0E77A7D}"/>
          </ac:spMkLst>
        </pc:spChg>
        <pc:spChg chg="add">
          <ac:chgData name="Eldert Grootenboer" userId="86a8f506-bb1c-4964-839a-78287daf85b1" providerId="ADAL" clId="{D15DFA32-D012-4553-B229-CADD82DF19E7}" dt="2023-05-11T22:09:14.979" v="2714" actId="26606"/>
          <ac:spMkLst>
            <pc:docMk/>
            <pc:sldMk cId="975320729" sldId="2076138327"/>
            <ac:spMk id="11275" creationId="{79F40191-0F44-4FD1-82CC-ACB507C14BE6}"/>
          </ac:spMkLst>
        </pc:spChg>
        <pc:picChg chg="add del mod">
          <ac:chgData name="Eldert Grootenboer" userId="86a8f506-bb1c-4964-839a-78287daf85b1" providerId="ADAL" clId="{D15DFA32-D012-4553-B229-CADD82DF19E7}" dt="2023-05-11T22:08:41.638" v="2712" actId="478"/>
          <ac:picMkLst>
            <pc:docMk/>
            <pc:sldMk cId="975320729" sldId="2076138327"/>
            <ac:picMk id="8" creationId="{89E256E0-5ECC-FFE5-4B18-811BC97463C1}"/>
          </ac:picMkLst>
        </pc:picChg>
        <pc:picChg chg="del">
          <ac:chgData name="Eldert Grootenboer" userId="86a8f506-bb1c-4964-839a-78287daf85b1" providerId="ADAL" clId="{D15DFA32-D012-4553-B229-CADD82DF19E7}" dt="2023-05-11T21:32:17.076" v="2324" actId="478"/>
          <ac:picMkLst>
            <pc:docMk/>
            <pc:sldMk cId="975320729" sldId="2076138327"/>
            <ac:picMk id="1026" creationId="{C656381A-1ECA-9150-57F5-1BE3C0CDEE99}"/>
          </ac:picMkLst>
        </pc:picChg>
        <pc:picChg chg="add mod ord">
          <ac:chgData name="Eldert Grootenboer" userId="86a8f506-bb1c-4964-839a-78287daf85b1" providerId="ADAL" clId="{D15DFA32-D012-4553-B229-CADD82DF19E7}" dt="2023-05-11T22:09:14.979" v="2714" actId="26606"/>
          <ac:picMkLst>
            <pc:docMk/>
            <pc:sldMk cId="975320729" sldId="2076138327"/>
            <ac:picMk id="11266" creationId="{CAC6B975-6D0F-A41E-A089-8D2A91865DA3}"/>
          </ac:picMkLst>
        </pc:picChg>
        <pc:cxnChg chg="del">
          <ac:chgData name="Eldert Grootenboer" userId="86a8f506-bb1c-4964-839a-78287daf85b1" providerId="ADAL" clId="{D15DFA32-D012-4553-B229-CADD82DF19E7}" dt="2023-05-11T21:30:57.645" v="2311" actId="6264"/>
          <ac:cxnSpMkLst>
            <pc:docMk/>
            <pc:sldMk cId="975320729" sldId="2076138327"/>
            <ac:cxnSpMk id="1033" creationId="{BCDAEC91-5BCE-4B55-9CC0-43EF94CB734B}"/>
          </ac:cxnSpMkLst>
        </pc:cxnChg>
      </pc:sldChg>
      <pc:sldChg chg="addSp delSp modSp mod modTransition delDesignElem chgLayout modNotesTx">
        <pc:chgData name="Eldert Grootenboer" userId="86a8f506-bb1c-4964-839a-78287daf85b1" providerId="ADAL" clId="{D15DFA32-D012-4553-B229-CADD82DF19E7}" dt="2023-05-11T22:49:12.131" v="3211"/>
        <pc:sldMkLst>
          <pc:docMk/>
          <pc:sldMk cId="1036613837" sldId="2076138328"/>
        </pc:sldMkLst>
        <pc:spChg chg="add del mod">
          <ac:chgData name="Eldert Grootenboer" userId="86a8f506-bb1c-4964-839a-78287daf85b1" providerId="ADAL" clId="{D15DFA32-D012-4553-B229-CADD82DF19E7}" dt="2023-05-11T21:30:57.645" v="2311" actId="6264"/>
          <ac:spMkLst>
            <pc:docMk/>
            <pc:sldMk cId="1036613837" sldId="2076138328"/>
            <ac:spMk id="2" creationId="{84901CC9-7DEA-F92A-3729-84C3B99249A2}"/>
          </ac:spMkLst>
        </pc:spChg>
        <pc:spChg chg="del">
          <ac:chgData name="Eldert Grootenboer" userId="86a8f506-bb1c-4964-839a-78287daf85b1" providerId="ADAL" clId="{D15DFA32-D012-4553-B229-CADD82DF19E7}" dt="2023-05-11T21:30:57.645" v="2311" actId="6264"/>
          <ac:spMkLst>
            <pc:docMk/>
            <pc:sldMk cId="1036613837" sldId="2076138328"/>
            <ac:spMk id="3" creationId="{D6354DB8-B7D9-C417-BBBD-0B2DFE91B871}"/>
          </ac:spMkLst>
        </pc:spChg>
        <pc:spChg chg="mod ord">
          <ac:chgData name="Eldert Grootenboer" userId="86a8f506-bb1c-4964-839a-78287daf85b1" providerId="ADAL" clId="{D15DFA32-D012-4553-B229-CADD82DF19E7}" dt="2023-05-11T21:39:40.717" v="2346" actId="26606"/>
          <ac:spMkLst>
            <pc:docMk/>
            <pc:sldMk cId="1036613837" sldId="2076138328"/>
            <ac:spMk id="4" creationId="{CC88322A-0782-FE1E-BB5A-9CDACE6E9975}"/>
          </ac:spMkLst>
        </pc:spChg>
        <pc:spChg chg="add mod ord">
          <ac:chgData name="Eldert Grootenboer" userId="86a8f506-bb1c-4964-839a-78287daf85b1" providerId="ADAL" clId="{D15DFA32-D012-4553-B229-CADD82DF19E7}" dt="2023-05-11T21:39:40.717" v="2346" actId="26606"/>
          <ac:spMkLst>
            <pc:docMk/>
            <pc:sldMk cId="1036613837" sldId="2076138328"/>
            <ac:spMk id="5" creationId="{A335EB4C-FF93-0484-3080-7667401C2A92}"/>
          </ac:spMkLst>
        </pc:spChg>
        <pc:spChg chg="add del">
          <ac:chgData name="Eldert Grootenboer" userId="86a8f506-bb1c-4964-839a-78287daf85b1" providerId="ADAL" clId="{D15DFA32-D012-4553-B229-CADD82DF19E7}" dt="2023-05-11T22:06:42.824" v="2695" actId="26606"/>
          <ac:spMkLst>
            <pc:docMk/>
            <pc:sldMk cId="1036613837" sldId="2076138328"/>
            <ac:spMk id="11" creationId="{5A59F003-E00A-43F9-91DC-CC54E3B87466}"/>
          </ac:spMkLst>
        </pc:spChg>
        <pc:spChg chg="add del">
          <ac:chgData name="Eldert Grootenboer" userId="86a8f506-bb1c-4964-839a-78287daf85b1" providerId="ADAL" clId="{D15DFA32-D012-4553-B229-CADD82DF19E7}" dt="2023-05-11T22:06:42.824" v="2695" actId="26606"/>
          <ac:spMkLst>
            <pc:docMk/>
            <pc:sldMk cId="1036613837" sldId="2076138328"/>
            <ac:spMk id="13" creationId="{D74A4382-E3AD-430A-9A1F-DFA3E0E77A7D}"/>
          </ac:spMkLst>
        </pc:spChg>
        <pc:spChg chg="add del">
          <ac:chgData name="Eldert Grootenboer" userId="86a8f506-bb1c-4964-839a-78287daf85b1" providerId="ADAL" clId="{D15DFA32-D012-4553-B229-CADD82DF19E7}" dt="2023-05-11T22:06:42.824" v="2695" actId="26606"/>
          <ac:spMkLst>
            <pc:docMk/>
            <pc:sldMk cId="1036613837" sldId="2076138328"/>
            <ac:spMk id="15" creationId="{79F40191-0F44-4FD1-82CC-ACB507C14BE6}"/>
          </ac:spMkLst>
        </pc:spChg>
        <pc:spChg chg="add">
          <ac:chgData name="Eldert Grootenboer" userId="86a8f506-bb1c-4964-839a-78287daf85b1" providerId="ADAL" clId="{D15DFA32-D012-4553-B229-CADD82DF19E7}" dt="2023-05-11T22:06:42.824" v="2695" actId="26606"/>
          <ac:spMkLst>
            <pc:docMk/>
            <pc:sldMk cId="1036613837" sldId="2076138328"/>
            <ac:spMk id="18" creationId="{D74A4382-E3AD-430A-9A1F-DFA3E0E77A7D}"/>
          </ac:spMkLst>
        </pc:spChg>
        <pc:spChg chg="add">
          <ac:chgData name="Eldert Grootenboer" userId="86a8f506-bb1c-4964-839a-78287daf85b1" providerId="ADAL" clId="{D15DFA32-D012-4553-B229-CADD82DF19E7}" dt="2023-05-11T22:06:42.824" v="2695" actId="26606"/>
          <ac:spMkLst>
            <pc:docMk/>
            <pc:sldMk cId="1036613837" sldId="2076138328"/>
            <ac:spMk id="20" creationId="{5A59F003-E00A-43F9-91DC-CC54E3B87466}"/>
          </ac:spMkLst>
        </pc:spChg>
        <pc:spChg chg="add">
          <ac:chgData name="Eldert Grootenboer" userId="86a8f506-bb1c-4964-839a-78287daf85b1" providerId="ADAL" clId="{D15DFA32-D012-4553-B229-CADD82DF19E7}" dt="2023-05-11T22:06:42.824" v="2695" actId="26606"/>
          <ac:spMkLst>
            <pc:docMk/>
            <pc:sldMk cId="1036613837" sldId="2076138328"/>
            <ac:spMk id="26" creationId="{79F40191-0F44-4FD1-82CC-ACB507C14BE6}"/>
          </ac:spMkLst>
        </pc:spChg>
        <pc:spChg chg="del">
          <ac:chgData name="Eldert Grootenboer" userId="86a8f506-bb1c-4964-839a-78287daf85b1" providerId="ADAL" clId="{D15DFA32-D012-4553-B229-CADD82DF19E7}" dt="2023-05-11T21:30:57.645" v="2311" actId="6264"/>
          <ac:spMkLst>
            <pc:docMk/>
            <pc:sldMk cId="1036613837" sldId="2076138328"/>
            <ac:spMk id="29" creationId="{87CC2527-562A-4F69-B487-4371E5B243E7}"/>
          </ac:spMkLst>
        </pc:spChg>
        <pc:spChg chg="add del">
          <ac:chgData name="Eldert Grootenboer" userId="86a8f506-bb1c-4964-839a-78287daf85b1" providerId="ADAL" clId="{D15DFA32-D012-4553-B229-CADD82DF19E7}" dt="2023-05-11T22:06:30.877" v="2693" actId="26606"/>
          <ac:spMkLst>
            <pc:docMk/>
            <pc:sldMk cId="1036613837" sldId="2076138328"/>
            <ac:spMk id="2055" creationId="{5A59F003-E00A-43F9-91DC-CC54E3B87466}"/>
          </ac:spMkLst>
        </pc:spChg>
        <pc:spChg chg="add del">
          <ac:chgData name="Eldert Grootenboer" userId="86a8f506-bb1c-4964-839a-78287daf85b1" providerId="ADAL" clId="{D15DFA32-D012-4553-B229-CADD82DF19E7}" dt="2023-05-11T22:06:30.877" v="2693" actId="26606"/>
          <ac:spMkLst>
            <pc:docMk/>
            <pc:sldMk cId="1036613837" sldId="2076138328"/>
            <ac:spMk id="2057" creationId="{D74A4382-E3AD-430A-9A1F-DFA3E0E77A7D}"/>
          </ac:spMkLst>
        </pc:spChg>
        <pc:spChg chg="add del">
          <ac:chgData name="Eldert Grootenboer" userId="86a8f506-bb1c-4964-839a-78287daf85b1" providerId="ADAL" clId="{D15DFA32-D012-4553-B229-CADD82DF19E7}" dt="2023-05-11T22:06:30.877" v="2693" actId="26606"/>
          <ac:spMkLst>
            <pc:docMk/>
            <pc:sldMk cId="1036613837" sldId="2076138328"/>
            <ac:spMk id="2059" creationId="{79F40191-0F44-4FD1-82CC-ACB507C14BE6}"/>
          </ac:spMkLst>
        </pc:spChg>
        <pc:picChg chg="add mod ord">
          <ac:chgData name="Eldert Grootenboer" userId="86a8f506-bb1c-4964-839a-78287daf85b1" providerId="ADAL" clId="{D15DFA32-D012-4553-B229-CADD82DF19E7}" dt="2023-05-11T22:06:42.824" v="2695" actId="26606"/>
          <ac:picMkLst>
            <pc:docMk/>
            <pc:sldMk cId="1036613837" sldId="2076138328"/>
            <ac:picMk id="6" creationId="{527CC9DC-D83A-075B-6731-C8041BD36584}"/>
          </ac:picMkLst>
        </pc:picChg>
        <pc:picChg chg="add del">
          <ac:chgData name="Eldert Grootenboer" userId="86a8f506-bb1c-4964-839a-78287daf85b1" providerId="ADAL" clId="{D15DFA32-D012-4553-B229-CADD82DF19E7}" dt="2023-05-11T22:05:54.516" v="2689" actId="478"/>
          <ac:picMkLst>
            <pc:docMk/>
            <pc:sldMk cId="1036613837" sldId="2076138328"/>
            <ac:picMk id="7" creationId="{BE45FFB9-8155-C22D-37FA-D5022F95FE4D}"/>
          </ac:picMkLst>
        </pc:picChg>
        <pc:picChg chg="del">
          <ac:chgData name="Eldert Grootenboer" userId="86a8f506-bb1c-4964-839a-78287daf85b1" providerId="ADAL" clId="{D15DFA32-D012-4553-B229-CADD82DF19E7}" dt="2023-05-11T21:32:10.371" v="2321" actId="478"/>
          <ac:picMkLst>
            <pc:docMk/>
            <pc:sldMk cId="1036613837" sldId="2076138328"/>
            <ac:picMk id="23" creationId="{2923D290-8E16-584F-2110-ED5988B2C3FC}"/>
          </ac:picMkLst>
        </pc:picChg>
        <pc:picChg chg="add del">
          <ac:chgData name="Eldert Grootenboer" userId="86a8f506-bb1c-4964-839a-78287daf85b1" providerId="ADAL" clId="{D15DFA32-D012-4553-B229-CADD82DF19E7}" dt="2023-05-11T22:06:26.306" v="2691"/>
          <ac:picMkLst>
            <pc:docMk/>
            <pc:sldMk cId="1036613837" sldId="2076138328"/>
            <ac:picMk id="2050" creationId="{3B48C780-D360-6B8D-D98D-2D96738DF00E}"/>
          </ac:picMkLst>
        </pc:picChg>
        <pc:picChg chg="add del">
          <ac:chgData name="Eldert Grootenboer" userId="86a8f506-bb1c-4964-839a-78287daf85b1" providerId="ADAL" clId="{D15DFA32-D012-4553-B229-CADD82DF19E7}" dt="2023-05-11T22:06:30.877" v="2693" actId="26606"/>
          <ac:picMkLst>
            <pc:docMk/>
            <pc:sldMk cId="1036613837" sldId="2076138328"/>
            <ac:picMk id="2052" creationId="{3B48C780-D360-6B8D-D98D-2D96738DF00E}"/>
          </ac:picMkLst>
        </pc:picChg>
        <pc:cxnChg chg="del">
          <ac:chgData name="Eldert Grootenboer" userId="86a8f506-bb1c-4964-839a-78287daf85b1" providerId="ADAL" clId="{D15DFA32-D012-4553-B229-CADD82DF19E7}" dt="2023-05-11T21:30:57.645" v="2311" actId="6264"/>
          <ac:cxnSpMkLst>
            <pc:docMk/>
            <pc:sldMk cId="1036613837" sldId="2076138328"/>
            <ac:cxnSpMk id="31" creationId="{BCDAEC91-5BCE-4B55-9CC0-43EF94CB734B}"/>
          </ac:cxnSpMkLst>
        </pc:cxnChg>
      </pc:sldChg>
      <pc:sldChg chg="del">
        <pc:chgData name="Eldert Grootenboer" userId="86a8f506-bb1c-4964-839a-78287daf85b1" providerId="ADAL" clId="{D15DFA32-D012-4553-B229-CADD82DF19E7}" dt="2023-05-11T21:29:37.946" v="2310" actId="47"/>
        <pc:sldMkLst>
          <pc:docMk/>
          <pc:sldMk cId="1666193020" sldId="2076138333"/>
        </pc:sldMkLst>
      </pc:sldChg>
      <pc:sldChg chg="addSp delSp modSp mod modTransition modAnim delDesignElem chgLayout modNotesTx">
        <pc:chgData name="Eldert Grootenboer" userId="86a8f506-bb1c-4964-839a-78287daf85b1" providerId="ADAL" clId="{D15DFA32-D012-4553-B229-CADD82DF19E7}" dt="2023-05-15T22:44:07.631" v="4896" actId="20577"/>
        <pc:sldMkLst>
          <pc:docMk/>
          <pc:sldMk cId="1318448298" sldId="2076138334"/>
        </pc:sldMkLst>
        <pc:spChg chg="mod ord">
          <ac:chgData name="Eldert Grootenboer" userId="86a8f506-bb1c-4964-839a-78287daf85b1" providerId="ADAL" clId="{D15DFA32-D012-4553-B229-CADD82DF19E7}" dt="2023-05-11T21:40:18.447" v="2349" actId="26606"/>
          <ac:spMkLst>
            <pc:docMk/>
            <pc:sldMk cId="1318448298" sldId="2076138334"/>
            <ac:spMk id="2" creationId="{C4602487-24CA-7347-A79E-56E69670811B}"/>
          </ac:spMkLst>
        </pc:spChg>
        <pc:spChg chg="mod ord">
          <ac:chgData name="Eldert Grootenboer" userId="86a8f506-bb1c-4964-839a-78287daf85b1" providerId="ADAL" clId="{D15DFA32-D012-4553-B229-CADD82DF19E7}" dt="2023-05-11T23:11:18.558" v="3610" actId="14100"/>
          <ac:spMkLst>
            <pc:docMk/>
            <pc:sldMk cId="1318448298" sldId="2076138334"/>
            <ac:spMk id="3" creationId="{DE1498B1-7D64-86B2-9B46-73F7CB33A3A3}"/>
          </ac:spMkLst>
        </pc:spChg>
        <pc:spChg chg="add del mod">
          <ac:chgData name="Eldert Grootenboer" userId="86a8f506-bb1c-4964-839a-78287daf85b1" providerId="ADAL" clId="{D15DFA32-D012-4553-B229-CADD82DF19E7}" dt="2023-05-11T21:30:57.645" v="2311" actId="6264"/>
          <ac:spMkLst>
            <pc:docMk/>
            <pc:sldMk cId="1318448298" sldId="2076138334"/>
            <ac:spMk id="4" creationId="{F6D8BD84-7CD8-CE5B-AF2A-2BCF8EC2E874}"/>
          </ac:spMkLst>
        </pc:spChg>
        <pc:spChg chg="add del mod">
          <ac:chgData name="Eldert Grootenboer" userId="86a8f506-bb1c-4964-839a-78287daf85b1" providerId="ADAL" clId="{D15DFA32-D012-4553-B229-CADD82DF19E7}" dt="2023-05-11T21:30:57.645" v="2311" actId="6264"/>
          <ac:spMkLst>
            <pc:docMk/>
            <pc:sldMk cId="1318448298" sldId="2076138334"/>
            <ac:spMk id="5" creationId="{64A281B4-3A3F-F253-5934-16DDB4573D95}"/>
          </ac:spMkLst>
        </pc:spChg>
        <pc:spChg chg="add del">
          <ac:chgData name="Eldert Grootenboer" userId="86a8f506-bb1c-4964-839a-78287daf85b1" providerId="ADAL" clId="{D15DFA32-D012-4553-B229-CADD82DF19E7}" dt="2023-05-11T21:40:18.447" v="2349" actId="26606"/>
          <ac:spMkLst>
            <pc:docMk/>
            <pc:sldMk cId="1318448298" sldId="2076138334"/>
            <ac:spMk id="7" creationId="{9AA72BD9-2C5A-4EDC-931F-5AA08EACA0F3}"/>
          </ac:spMkLst>
        </pc:spChg>
        <pc:spChg chg="add del">
          <ac:chgData name="Eldert Grootenboer" userId="86a8f506-bb1c-4964-839a-78287daf85b1" providerId="ADAL" clId="{D15DFA32-D012-4553-B229-CADD82DF19E7}" dt="2023-05-11T21:40:18.447" v="2349" actId="26606"/>
          <ac:spMkLst>
            <pc:docMk/>
            <pc:sldMk cId="1318448298" sldId="2076138334"/>
            <ac:spMk id="11" creationId="{DD3981AC-7B61-4947-BCF3-F7AA7FA385B9}"/>
          </ac:spMkLst>
        </pc:spChg>
        <pc:spChg chg="add del">
          <ac:chgData name="Eldert Grootenboer" userId="86a8f506-bb1c-4964-839a-78287daf85b1" providerId="ADAL" clId="{D15DFA32-D012-4553-B229-CADD82DF19E7}" dt="2023-05-11T21:40:18.447" v="2349" actId="26606"/>
          <ac:spMkLst>
            <pc:docMk/>
            <pc:sldMk cId="1318448298" sldId="2076138334"/>
            <ac:spMk id="13" creationId="{55D4142C-5077-457F-A6AD-3FECFDB39685}"/>
          </ac:spMkLst>
        </pc:spChg>
        <pc:spChg chg="add del">
          <ac:chgData name="Eldert Grootenboer" userId="86a8f506-bb1c-4964-839a-78287daf85b1" providerId="ADAL" clId="{D15DFA32-D012-4553-B229-CADD82DF19E7}" dt="2023-05-11T21:40:18.447" v="2349" actId="26606"/>
          <ac:spMkLst>
            <pc:docMk/>
            <pc:sldMk cId="1318448298" sldId="2076138334"/>
            <ac:spMk id="15" creationId="{7A5F0580-5EE9-419F-96EE-B6529EF6E7D0}"/>
          </ac:spMkLst>
        </pc:spChg>
        <pc:spChg chg="del">
          <ac:chgData name="Eldert Grootenboer" userId="86a8f506-bb1c-4964-839a-78287daf85b1" providerId="ADAL" clId="{D15DFA32-D012-4553-B229-CADD82DF19E7}" dt="2023-05-11T21:30:57.645" v="2311" actId="6264"/>
          <ac:spMkLst>
            <pc:docMk/>
            <pc:sldMk cId="1318448298" sldId="2076138334"/>
            <ac:spMk id="21" creationId="{2C61293E-6EBE-43EF-A52C-9BEBFD7679D4}"/>
          </ac:spMkLst>
        </pc:spChg>
        <pc:spChg chg="del">
          <ac:chgData name="Eldert Grootenboer" userId="86a8f506-bb1c-4964-839a-78287daf85b1" providerId="ADAL" clId="{D15DFA32-D012-4553-B229-CADD82DF19E7}" dt="2023-05-11T21:30:57.645" v="2311" actId="6264"/>
          <ac:spMkLst>
            <pc:docMk/>
            <pc:sldMk cId="1318448298" sldId="2076138334"/>
            <ac:spMk id="23" creationId="{21540236-BFD5-4A9D-8840-4703E7F76825}"/>
          </ac:spMkLst>
        </pc:spChg>
        <pc:picChg chg="del">
          <ac:chgData name="Eldert Grootenboer" userId="86a8f506-bb1c-4964-839a-78287daf85b1" providerId="ADAL" clId="{D15DFA32-D012-4553-B229-CADD82DF19E7}" dt="2023-05-11T21:32:12.218" v="2322" actId="478"/>
          <ac:picMkLst>
            <pc:docMk/>
            <pc:sldMk cId="1318448298" sldId="2076138334"/>
            <ac:picMk id="6" creationId="{932591AA-19D4-9176-1B90-6B4A02741CEF}"/>
          </ac:picMkLst>
        </pc:picChg>
        <pc:picChg chg="add del mod">
          <ac:chgData name="Eldert Grootenboer" userId="86a8f506-bb1c-4964-839a-78287daf85b1" providerId="ADAL" clId="{D15DFA32-D012-4553-B229-CADD82DF19E7}" dt="2023-05-13T00:05:24.247" v="4395" actId="1036"/>
          <ac:picMkLst>
            <pc:docMk/>
            <pc:sldMk cId="1318448298" sldId="2076138334"/>
            <ac:picMk id="8" creationId="{19C82CFD-C584-3F2E-96D7-249411DF36F6}"/>
          </ac:picMkLst>
        </pc:picChg>
      </pc:sldChg>
      <pc:sldChg chg="addSp delSp modSp mod modTransition modAnim delDesignElem chgLayout">
        <pc:chgData name="Eldert Grootenboer" userId="86a8f506-bb1c-4964-839a-78287daf85b1" providerId="ADAL" clId="{D15DFA32-D012-4553-B229-CADD82DF19E7}" dt="2023-05-12T22:00:34.693" v="3667" actId="26606"/>
        <pc:sldMkLst>
          <pc:docMk/>
          <pc:sldMk cId="184229561" sldId="2076138339"/>
        </pc:sldMkLst>
        <pc:spChg chg="add del mod">
          <ac:chgData name="Eldert Grootenboer" userId="86a8f506-bb1c-4964-839a-78287daf85b1" providerId="ADAL" clId="{D15DFA32-D012-4553-B229-CADD82DF19E7}" dt="2023-05-11T21:30:57.645" v="2311" actId="6264"/>
          <ac:spMkLst>
            <pc:docMk/>
            <pc:sldMk cId="184229561" sldId="2076138339"/>
            <ac:spMk id="2" creationId="{6B54BA11-8F6F-898C-CD4F-6158C7383ACA}"/>
          </ac:spMkLst>
        </pc:spChg>
        <pc:spChg chg="add del mod">
          <ac:chgData name="Eldert Grootenboer" userId="86a8f506-bb1c-4964-839a-78287daf85b1" providerId="ADAL" clId="{D15DFA32-D012-4553-B229-CADD82DF19E7}" dt="2023-05-11T21:30:57.645" v="2311" actId="6264"/>
          <ac:spMkLst>
            <pc:docMk/>
            <pc:sldMk cId="184229561" sldId="2076138339"/>
            <ac:spMk id="3" creationId="{0CD87A3F-7B05-509B-D105-B717EAB8C6D0}"/>
          </ac:spMkLst>
        </pc:spChg>
        <pc:spChg chg="mod ord">
          <ac:chgData name="Eldert Grootenboer" userId="86a8f506-bb1c-4964-839a-78287daf85b1" providerId="ADAL" clId="{D15DFA32-D012-4553-B229-CADD82DF19E7}" dt="2023-05-12T22:00:34.693" v="3667" actId="26606"/>
          <ac:spMkLst>
            <pc:docMk/>
            <pc:sldMk cId="184229561" sldId="2076138339"/>
            <ac:spMk id="8" creationId="{01AC2B7D-59C9-1516-182D-4DF8F46A0DCE}"/>
          </ac:spMkLst>
        </pc:spChg>
        <pc:spChg chg="mod ord">
          <ac:chgData name="Eldert Grootenboer" userId="86a8f506-bb1c-4964-839a-78287daf85b1" providerId="ADAL" clId="{D15DFA32-D012-4553-B229-CADD82DF19E7}" dt="2023-05-12T22:00:34.693" v="3667" actId="26606"/>
          <ac:spMkLst>
            <pc:docMk/>
            <pc:sldMk cId="184229561" sldId="2076138339"/>
            <ac:spMk id="9" creationId="{78721085-5431-540F-13AF-D312B3AC0EC1}"/>
          </ac:spMkLst>
        </pc:spChg>
        <pc:spChg chg="add del">
          <ac:chgData name="Eldert Grootenboer" userId="86a8f506-bb1c-4964-839a-78287daf85b1" providerId="ADAL" clId="{D15DFA32-D012-4553-B229-CADD82DF19E7}" dt="2023-05-11T21:33:14.494" v="2329" actId="26606"/>
          <ac:spMkLst>
            <pc:docMk/>
            <pc:sldMk cId="184229561" sldId="2076138339"/>
            <ac:spMk id="21" creationId="{6CC7D015-0DD8-420F-A568-AC4FEDC41251}"/>
          </ac:spMkLst>
        </pc:spChg>
        <pc:spChg chg="add del">
          <ac:chgData name="Eldert Grootenboer" userId="86a8f506-bb1c-4964-839a-78287daf85b1" providerId="ADAL" clId="{D15DFA32-D012-4553-B229-CADD82DF19E7}" dt="2023-05-11T21:33:14.494" v="2329" actId="26606"/>
          <ac:spMkLst>
            <pc:docMk/>
            <pc:sldMk cId="184229561" sldId="2076138339"/>
            <ac:spMk id="22" creationId="{DC595556-C814-4F1F-B0E5-71812F38A8CD}"/>
          </ac:spMkLst>
        </pc:spChg>
        <pc:spChg chg="add del">
          <ac:chgData name="Eldert Grootenboer" userId="86a8f506-bb1c-4964-839a-78287daf85b1" providerId="ADAL" clId="{D15DFA32-D012-4553-B229-CADD82DF19E7}" dt="2023-05-12T21:59:31.686" v="3665" actId="26606"/>
          <ac:spMkLst>
            <pc:docMk/>
            <pc:sldMk cId="184229561" sldId="2076138339"/>
            <ac:spMk id="24" creationId="{F13C74B1-5B17-4795-BED0-7140497B445A}"/>
          </ac:spMkLst>
        </pc:spChg>
        <pc:spChg chg="add del">
          <ac:chgData name="Eldert Grootenboer" userId="86a8f506-bb1c-4964-839a-78287daf85b1" providerId="ADAL" clId="{D15DFA32-D012-4553-B229-CADD82DF19E7}" dt="2023-05-12T21:59:31.686" v="3665" actId="26606"/>
          <ac:spMkLst>
            <pc:docMk/>
            <pc:sldMk cId="184229561" sldId="2076138339"/>
            <ac:spMk id="25" creationId="{D4974D33-8DC5-464E-8C6D-BE58F0669C17}"/>
          </ac:spMkLst>
        </pc:spChg>
        <pc:spChg chg="del">
          <ac:chgData name="Eldert Grootenboer" userId="86a8f506-bb1c-4964-839a-78287daf85b1" providerId="ADAL" clId="{D15DFA32-D012-4553-B229-CADD82DF19E7}" dt="2023-05-11T21:30:57.645" v="2311" actId="6264"/>
          <ac:spMkLst>
            <pc:docMk/>
            <pc:sldMk cId="184229561" sldId="2076138339"/>
            <ac:spMk id="71" creationId="{04812C46-200A-4DEB-A05E-3ED6C68C2387}"/>
          </ac:spMkLst>
        </pc:spChg>
        <pc:spChg chg="del">
          <ac:chgData name="Eldert Grootenboer" userId="86a8f506-bb1c-4964-839a-78287daf85b1" providerId="ADAL" clId="{D15DFA32-D012-4553-B229-CADD82DF19E7}" dt="2023-05-11T21:30:57.645" v="2311" actId="6264"/>
          <ac:spMkLst>
            <pc:docMk/>
            <pc:sldMk cId="184229561" sldId="2076138339"/>
            <ac:spMk id="73" creationId="{D1EA859B-E555-4109-94F3-6700E046E008}"/>
          </ac:spMkLst>
        </pc:spChg>
        <pc:spChg chg="add del">
          <ac:chgData name="Eldert Grootenboer" userId="86a8f506-bb1c-4964-839a-78287daf85b1" providerId="ADAL" clId="{D15DFA32-D012-4553-B229-CADD82DF19E7}" dt="2023-05-12T22:00:22.584" v="3666" actId="26606"/>
          <ac:spMkLst>
            <pc:docMk/>
            <pc:sldMk cId="184229561" sldId="2076138339"/>
            <ac:spMk id="1031" creationId="{F94AA2BD-2E3F-4B1D-8127-5744B8115311}"/>
          </ac:spMkLst>
        </pc:spChg>
        <pc:spChg chg="add del">
          <ac:chgData name="Eldert Grootenboer" userId="86a8f506-bb1c-4964-839a-78287daf85b1" providerId="ADAL" clId="{D15DFA32-D012-4553-B229-CADD82DF19E7}" dt="2023-05-12T22:00:22.584" v="3666" actId="26606"/>
          <ac:spMkLst>
            <pc:docMk/>
            <pc:sldMk cId="184229561" sldId="2076138339"/>
            <ac:spMk id="1033" creationId="{4BD02261-2DC8-4AA8-9E16-7751AE892445}"/>
          </ac:spMkLst>
        </pc:spChg>
        <pc:spChg chg="add del">
          <ac:chgData name="Eldert Grootenboer" userId="86a8f506-bb1c-4964-839a-78287daf85b1" providerId="ADAL" clId="{D15DFA32-D012-4553-B229-CADD82DF19E7}" dt="2023-05-12T22:00:22.584" v="3666" actId="26606"/>
          <ac:spMkLst>
            <pc:docMk/>
            <pc:sldMk cId="184229561" sldId="2076138339"/>
            <ac:spMk id="1035" creationId="{3D752CF2-2291-40B5-B462-C17B174C10BC}"/>
          </ac:spMkLst>
        </pc:spChg>
        <pc:spChg chg="add del">
          <ac:chgData name="Eldert Grootenboer" userId="86a8f506-bb1c-4964-839a-78287daf85b1" providerId="ADAL" clId="{D15DFA32-D012-4553-B229-CADD82DF19E7}" dt="2023-05-12T22:00:34.693" v="3667" actId="26606"/>
          <ac:spMkLst>
            <pc:docMk/>
            <pc:sldMk cId="184229561" sldId="2076138339"/>
            <ac:spMk id="1040" creationId="{04812C46-200A-4DEB-A05E-3ED6C68C2387}"/>
          </ac:spMkLst>
        </pc:spChg>
        <pc:spChg chg="add del">
          <ac:chgData name="Eldert Grootenboer" userId="86a8f506-bb1c-4964-839a-78287daf85b1" providerId="ADAL" clId="{D15DFA32-D012-4553-B229-CADD82DF19E7}" dt="2023-05-12T22:00:34.693" v="3667" actId="26606"/>
          <ac:spMkLst>
            <pc:docMk/>
            <pc:sldMk cId="184229561" sldId="2076138339"/>
            <ac:spMk id="1042" creationId="{D1EA859B-E555-4109-94F3-6700E046E008}"/>
          </ac:spMkLst>
        </pc:spChg>
        <pc:spChg chg="add">
          <ac:chgData name="Eldert Grootenboer" userId="86a8f506-bb1c-4964-839a-78287daf85b1" providerId="ADAL" clId="{D15DFA32-D012-4553-B229-CADD82DF19E7}" dt="2023-05-12T22:00:34.693" v="3667" actId="26606"/>
          <ac:spMkLst>
            <pc:docMk/>
            <pc:sldMk cId="184229561" sldId="2076138339"/>
            <ac:spMk id="1047" creationId="{9AA72BD9-2C5A-4EDC-931F-5AA08EACA0F3}"/>
          </ac:spMkLst>
        </pc:spChg>
        <pc:spChg chg="add">
          <ac:chgData name="Eldert Grootenboer" userId="86a8f506-bb1c-4964-839a-78287daf85b1" providerId="ADAL" clId="{D15DFA32-D012-4553-B229-CADD82DF19E7}" dt="2023-05-12T22:00:34.693" v="3667" actId="26606"/>
          <ac:spMkLst>
            <pc:docMk/>
            <pc:sldMk cId="184229561" sldId="2076138339"/>
            <ac:spMk id="1049" creationId="{DD3981AC-7B61-4947-BCF3-F7AA7FA385B9}"/>
          </ac:spMkLst>
        </pc:spChg>
        <pc:spChg chg="add">
          <ac:chgData name="Eldert Grootenboer" userId="86a8f506-bb1c-4964-839a-78287daf85b1" providerId="ADAL" clId="{D15DFA32-D012-4553-B229-CADD82DF19E7}" dt="2023-05-12T22:00:34.693" v="3667" actId="26606"/>
          <ac:spMkLst>
            <pc:docMk/>
            <pc:sldMk cId="184229561" sldId="2076138339"/>
            <ac:spMk id="1051" creationId="{55D4142C-5077-457F-A6AD-3FECFDB39685}"/>
          </ac:spMkLst>
        </pc:spChg>
        <pc:spChg chg="add">
          <ac:chgData name="Eldert Grootenboer" userId="86a8f506-bb1c-4964-839a-78287daf85b1" providerId="ADAL" clId="{D15DFA32-D012-4553-B229-CADD82DF19E7}" dt="2023-05-12T22:00:34.693" v="3667" actId="26606"/>
          <ac:spMkLst>
            <pc:docMk/>
            <pc:sldMk cId="184229561" sldId="2076138339"/>
            <ac:spMk id="1053" creationId="{7A5F0580-5EE9-419F-96EE-B6529EF6E7D0}"/>
          </ac:spMkLst>
        </pc:spChg>
        <pc:picChg chg="add del">
          <ac:chgData name="Eldert Grootenboer" userId="86a8f506-bb1c-4964-839a-78287daf85b1" providerId="ADAL" clId="{D15DFA32-D012-4553-B229-CADD82DF19E7}" dt="2023-05-11T21:33:14.494" v="2329" actId="26606"/>
          <ac:picMkLst>
            <pc:docMk/>
            <pc:sldMk cId="184229561" sldId="2076138339"/>
            <ac:picMk id="23" creationId="{2FC00AFD-DD7F-DCE5-D1BE-B7254648E6C0}"/>
          </ac:picMkLst>
        </pc:picChg>
        <pc:picChg chg="add del">
          <ac:chgData name="Eldert Grootenboer" userId="86a8f506-bb1c-4964-839a-78287daf85b1" providerId="ADAL" clId="{D15DFA32-D012-4553-B229-CADD82DF19E7}" dt="2023-05-12T21:59:15.578" v="3663" actId="478"/>
          <ac:picMkLst>
            <pc:docMk/>
            <pc:sldMk cId="184229561" sldId="2076138339"/>
            <ac:picMk id="26" creationId="{DE715330-AC12-64B5-2E18-D73514FF2B0C}"/>
          </ac:picMkLst>
        </pc:picChg>
        <pc:picChg chg="del">
          <ac:chgData name="Eldert Grootenboer" userId="86a8f506-bb1c-4964-839a-78287daf85b1" providerId="ADAL" clId="{D15DFA32-D012-4553-B229-CADD82DF19E7}" dt="2023-05-11T21:31:57.159" v="2318" actId="478"/>
          <ac:picMkLst>
            <pc:docMk/>
            <pc:sldMk cId="184229561" sldId="2076138339"/>
            <ac:picMk id="1026" creationId="{7AB97119-3615-752B-C8A3-71CBA464C6C6}"/>
          </ac:picMkLst>
        </pc:picChg>
        <pc:picChg chg="add mod ord">
          <ac:chgData name="Eldert Grootenboer" userId="86a8f506-bb1c-4964-839a-78287daf85b1" providerId="ADAL" clId="{D15DFA32-D012-4553-B229-CADD82DF19E7}" dt="2023-05-12T22:00:34.693" v="3667" actId="26606"/>
          <ac:picMkLst>
            <pc:docMk/>
            <pc:sldMk cId="184229561" sldId="2076138339"/>
            <ac:picMk id="1026" creationId="{F154AAD3-CC98-FAAB-C361-F0C1CDF33567}"/>
          </ac:picMkLst>
        </pc:picChg>
      </pc:sldChg>
      <pc:sldChg chg="addSp delSp modSp mod modTransition addAnim delAnim modAnim delDesignElem modCm chgLayout modNotesTx">
        <pc:chgData name="Eldert Grootenboer" userId="86a8f506-bb1c-4964-839a-78287daf85b1" providerId="ADAL" clId="{D15DFA32-D012-4553-B229-CADD82DF19E7}" dt="2023-05-15T22:45:00.196" v="5075" actId="20577"/>
        <pc:sldMkLst>
          <pc:docMk/>
          <pc:sldMk cId="252681408" sldId="2076138353"/>
        </pc:sldMkLst>
        <pc:spChg chg="mod ord">
          <ac:chgData name="Eldert Grootenboer" userId="86a8f506-bb1c-4964-839a-78287daf85b1" providerId="ADAL" clId="{D15DFA32-D012-4553-B229-CADD82DF19E7}" dt="2023-05-11T22:08:35.375" v="2711" actId="26606"/>
          <ac:spMkLst>
            <pc:docMk/>
            <pc:sldMk cId="252681408" sldId="2076138353"/>
            <ac:spMk id="2" creationId="{C4602487-24CA-7347-A79E-56E69670811B}"/>
          </ac:spMkLst>
        </pc:spChg>
        <pc:spChg chg="mod ord">
          <ac:chgData name="Eldert Grootenboer" userId="86a8f506-bb1c-4964-839a-78287daf85b1" providerId="ADAL" clId="{D15DFA32-D012-4553-B229-CADD82DF19E7}" dt="2023-05-12T23:03:03.829" v="4324" actId="20577"/>
          <ac:spMkLst>
            <pc:docMk/>
            <pc:sldMk cId="252681408" sldId="2076138353"/>
            <ac:spMk id="3" creationId="{DE1498B1-7D64-86B2-9B46-73F7CB33A3A3}"/>
          </ac:spMkLst>
        </pc:spChg>
        <pc:spChg chg="add del mod">
          <ac:chgData name="Eldert Grootenboer" userId="86a8f506-bb1c-4964-839a-78287daf85b1" providerId="ADAL" clId="{D15DFA32-D012-4553-B229-CADD82DF19E7}" dt="2023-05-11T21:30:57.645" v="2311" actId="6264"/>
          <ac:spMkLst>
            <pc:docMk/>
            <pc:sldMk cId="252681408" sldId="2076138353"/>
            <ac:spMk id="4" creationId="{6325A04B-AD21-E51D-D94C-EE9729595A17}"/>
          </ac:spMkLst>
        </pc:spChg>
        <pc:spChg chg="add del mod">
          <ac:chgData name="Eldert Grootenboer" userId="86a8f506-bb1c-4964-839a-78287daf85b1" providerId="ADAL" clId="{D15DFA32-D012-4553-B229-CADD82DF19E7}" dt="2023-05-11T21:30:57.645" v="2311" actId="6264"/>
          <ac:spMkLst>
            <pc:docMk/>
            <pc:sldMk cId="252681408" sldId="2076138353"/>
            <ac:spMk id="7" creationId="{5B397B81-DDC6-05F8-D25D-0F8A0E6DC933}"/>
          </ac:spMkLst>
        </pc:spChg>
        <pc:spChg chg="add del">
          <ac:chgData name="Eldert Grootenboer" userId="86a8f506-bb1c-4964-839a-78287daf85b1" providerId="ADAL" clId="{D15DFA32-D012-4553-B229-CADD82DF19E7}" dt="2023-05-11T22:07:49.619" v="2709" actId="26606"/>
          <ac:spMkLst>
            <pc:docMk/>
            <pc:sldMk cId="252681408" sldId="2076138353"/>
            <ac:spMk id="9" creationId="{9AA72BD9-2C5A-4EDC-931F-5AA08EACA0F3}"/>
          </ac:spMkLst>
        </pc:spChg>
        <pc:spChg chg="add del">
          <ac:chgData name="Eldert Grootenboer" userId="86a8f506-bb1c-4964-839a-78287daf85b1" providerId="ADAL" clId="{D15DFA32-D012-4553-B229-CADD82DF19E7}" dt="2023-05-11T22:07:49.619" v="2709" actId="26606"/>
          <ac:spMkLst>
            <pc:docMk/>
            <pc:sldMk cId="252681408" sldId="2076138353"/>
            <ac:spMk id="11" creationId="{DD3981AC-7B61-4947-BCF3-F7AA7FA385B9}"/>
          </ac:spMkLst>
        </pc:spChg>
        <pc:spChg chg="add del">
          <ac:chgData name="Eldert Grootenboer" userId="86a8f506-bb1c-4964-839a-78287daf85b1" providerId="ADAL" clId="{D15DFA32-D012-4553-B229-CADD82DF19E7}" dt="2023-05-11T22:07:49.619" v="2709" actId="26606"/>
          <ac:spMkLst>
            <pc:docMk/>
            <pc:sldMk cId="252681408" sldId="2076138353"/>
            <ac:spMk id="13" creationId="{55D4142C-5077-457F-A6AD-3FECFDB39685}"/>
          </ac:spMkLst>
        </pc:spChg>
        <pc:spChg chg="add del">
          <ac:chgData name="Eldert Grootenboer" userId="86a8f506-bb1c-4964-839a-78287daf85b1" providerId="ADAL" clId="{D15DFA32-D012-4553-B229-CADD82DF19E7}" dt="2023-05-11T22:07:49.619" v="2709" actId="26606"/>
          <ac:spMkLst>
            <pc:docMk/>
            <pc:sldMk cId="252681408" sldId="2076138353"/>
            <ac:spMk id="15" creationId="{7A5F0580-5EE9-419F-96EE-B6529EF6E7D0}"/>
          </ac:spMkLst>
        </pc:spChg>
        <pc:spChg chg="del">
          <ac:chgData name="Eldert Grootenboer" userId="86a8f506-bb1c-4964-839a-78287daf85b1" providerId="ADAL" clId="{D15DFA32-D012-4553-B229-CADD82DF19E7}" dt="2023-05-11T21:30:57.645" v="2311" actId="6264"/>
          <ac:spMkLst>
            <pc:docMk/>
            <pc:sldMk cId="252681408" sldId="2076138353"/>
            <ac:spMk id="21" creationId="{2C61293E-6EBE-43EF-A52C-9BEBFD7679D4}"/>
          </ac:spMkLst>
        </pc:spChg>
        <pc:spChg chg="del">
          <ac:chgData name="Eldert Grootenboer" userId="86a8f506-bb1c-4964-839a-78287daf85b1" providerId="ADAL" clId="{D15DFA32-D012-4553-B229-CADD82DF19E7}" dt="2023-05-11T21:30:57.645" v="2311" actId="6264"/>
          <ac:spMkLst>
            <pc:docMk/>
            <pc:sldMk cId="252681408" sldId="2076138353"/>
            <ac:spMk id="23" creationId="{21540236-BFD5-4A9D-8840-4703E7F76825}"/>
          </ac:spMkLst>
        </pc:spChg>
        <pc:spChg chg="add del">
          <ac:chgData name="Eldert Grootenboer" userId="86a8f506-bb1c-4964-839a-78287daf85b1" providerId="ADAL" clId="{D15DFA32-D012-4553-B229-CADD82DF19E7}" dt="2023-05-11T22:07:41.088" v="2708" actId="26606"/>
          <ac:spMkLst>
            <pc:docMk/>
            <pc:sldMk cId="252681408" sldId="2076138353"/>
            <ac:spMk id="10246" creationId="{D009D6D5-DAC2-4A8B-A17A-E206B9012D09}"/>
          </ac:spMkLst>
        </pc:spChg>
        <pc:spChg chg="add del">
          <ac:chgData name="Eldert Grootenboer" userId="86a8f506-bb1c-4964-839a-78287daf85b1" providerId="ADAL" clId="{D15DFA32-D012-4553-B229-CADD82DF19E7}" dt="2023-05-11T22:07:13.262" v="2700" actId="26606"/>
          <ac:spMkLst>
            <pc:docMk/>
            <pc:sldMk cId="252681408" sldId="2076138353"/>
            <ac:spMk id="10247" creationId="{F13C74B1-5B17-4795-BED0-7140497B445A}"/>
          </ac:spMkLst>
        </pc:spChg>
        <pc:spChg chg="add del">
          <ac:chgData name="Eldert Grootenboer" userId="86a8f506-bb1c-4964-839a-78287daf85b1" providerId="ADAL" clId="{D15DFA32-D012-4553-B229-CADD82DF19E7}" dt="2023-05-11T22:08:16.632" v="2710" actId="26606"/>
          <ac:spMkLst>
            <pc:docMk/>
            <pc:sldMk cId="252681408" sldId="2076138353"/>
            <ac:spMk id="10248" creationId="{F94AA2BD-2E3F-4B1D-8127-5744B8115311}"/>
          </ac:spMkLst>
        </pc:spChg>
        <pc:spChg chg="add del">
          <ac:chgData name="Eldert Grootenboer" userId="86a8f506-bb1c-4964-839a-78287daf85b1" providerId="ADAL" clId="{D15DFA32-D012-4553-B229-CADD82DF19E7}" dt="2023-05-11T22:07:13.262" v="2700" actId="26606"/>
          <ac:spMkLst>
            <pc:docMk/>
            <pc:sldMk cId="252681408" sldId="2076138353"/>
            <ac:spMk id="10249" creationId="{D4974D33-8DC5-464E-8C6D-BE58F0669C17}"/>
          </ac:spMkLst>
        </pc:spChg>
        <pc:spChg chg="add del">
          <ac:chgData name="Eldert Grootenboer" userId="86a8f506-bb1c-4964-839a-78287daf85b1" providerId="ADAL" clId="{D15DFA32-D012-4553-B229-CADD82DF19E7}" dt="2023-05-11T22:08:16.632" v="2710" actId="26606"/>
          <ac:spMkLst>
            <pc:docMk/>
            <pc:sldMk cId="252681408" sldId="2076138353"/>
            <ac:spMk id="10251" creationId="{4BD02261-2DC8-4AA8-9E16-7751AE892445}"/>
          </ac:spMkLst>
        </pc:spChg>
        <pc:spChg chg="add del">
          <ac:chgData name="Eldert Grootenboer" userId="86a8f506-bb1c-4964-839a-78287daf85b1" providerId="ADAL" clId="{D15DFA32-D012-4553-B229-CADD82DF19E7}" dt="2023-05-11T22:08:16.632" v="2710" actId="26606"/>
          <ac:spMkLst>
            <pc:docMk/>
            <pc:sldMk cId="252681408" sldId="2076138353"/>
            <ac:spMk id="10253" creationId="{3D752CF2-2291-40B5-B462-C17B174C10BC}"/>
          </ac:spMkLst>
        </pc:spChg>
        <pc:spChg chg="add del">
          <ac:chgData name="Eldert Grootenboer" userId="86a8f506-bb1c-4964-839a-78287daf85b1" providerId="ADAL" clId="{D15DFA32-D012-4553-B229-CADD82DF19E7}" dt="2023-05-11T22:08:35.375" v="2711" actId="26606"/>
          <ac:spMkLst>
            <pc:docMk/>
            <pc:sldMk cId="252681408" sldId="2076138353"/>
            <ac:spMk id="10258" creationId="{21A75659-5A6F-4F77-9679-678A00B9D8DC}"/>
          </ac:spMkLst>
        </pc:spChg>
        <pc:spChg chg="add del">
          <ac:chgData name="Eldert Grootenboer" userId="86a8f506-bb1c-4964-839a-78287daf85b1" providerId="ADAL" clId="{D15DFA32-D012-4553-B229-CADD82DF19E7}" dt="2023-05-11T22:08:35.375" v="2711" actId="26606"/>
          <ac:spMkLst>
            <pc:docMk/>
            <pc:sldMk cId="252681408" sldId="2076138353"/>
            <ac:spMk id="10260" creationId="{E30A3A45-140E-431E-AED0-07EF836310B3}"/>
          </ac:spMkLst>
        </pc:spChg>
        <pc:spChg chg="add del">
          <ac:chgData name="Eldert Grootenboer" userId="86a8f506-bb1c-4964-839a-78287daf85b1" providerId="ADAL" clId="{D15DFA32-D012-4553-B229-CADD82DF19E7}" dt="2023-05-11T22:08:35.375" v="2711" actId="26606"/>
          <ac:spMkLst>
            <pc:docMk/>
            <pc:sldMk cId="252681408" sldId="2076138353"/>
            <ac:spMk id="10262" creationId="{55D4142C-5077-457F-A6AD-3FECFDB39685}"/>
          </ac:spMkLst>
        </pc:spChg>
        <pc:spChg chg="add del">
          <ac:chgData name="Eldert Grootenboer" userId="86a8f506-bb1c-4964-839a-78287daf85b1" providerId="ADAL" clId="{D15DFA32-D012-4553-B229-CADD82DF19E7}" dt="2023-05-11T22:08:35.375" v="2711" actId="26606"/>
          <ac:spMkLst>
            <pc:docMk/>
            <pc:sldMk cId="252681408" sldId="2076138353"/>
            <ac:spMk id="10264" creationId="{7A5F0580-5EE9-419F-96EE-B6529EF6E7D0}"/>
          </ac:spMkLst>
        </pc:spChg>
        <pc:spChg chg="add">
          <ac:chgData name="Eldert Grootenboer" userId="86a8f506-bb1c-4964-839a-78287daf85b1" providerId="ADAL" clId="{D15DFA32-D012-4553-B229-CADD82DF19E7}" dt="2023-05-11T22:08:35.375" v="2711" actId="26606"/>
          <ac:spMkLst>
            <pc:docMk/>
            <pc:sldMk cId="252681408" sldId="2076138353"/>
            <ac:spMk id="10269" creationId="{9AA72BD9-2C5A-4EDC-931F-5AA08EACA0F3}"/>
          </ac:spMkLst>
        </pc:spChg>
        <pc:spChg chg="add">
          <ac:chgData name="Eldert Grootenboer" userId="86a8f506-bb1c-4964-839a-78287daf85b1" providerId="ADAL" clId="{D15DFA32-D012-4553-B229-CADD82DF19E7}" dt="2023-05-11T22:08:35.375" v="2711" actId="26606"/>
          <ac:spMkLst>
            <pc:docMk/>
            <pc:sldMk cId="252681408" sldId="2076138353"/>
            <ac:spMk id="10271" creationId="{DD3981AC-7B61-4947-BCF3-F7AA7FA385B9}"/>
          </ac:spMkLst>
        </pc:spChg>
        <pc:spChg chg="add">
          <ac:chgData name="Eldert Grootenboer" userId="86a8f506-bb1c-4964-839a-78287daf85b1" providerId="ADAL" clId="{D15DFA32-D012-4553-B229-CADD82DF19E7}" dt="2023-05-11T22:08:35.375" v="2711" actId="26606"/>
          <ac:spMkLst>
            <pc:docMk/>
            <pc:sldMk cId="252681408" sldId="2076138353"/>
            <ac:spMk id="10273" creationId="{55D4142C-5077-457F-A6AD-3FECFDB39685}"/>
          </ac:spMkLst>
        </pc:spChg>
        <pc:spChg chg="add">
          <ac:chgData name="Eldert Grootenboer" userId="86a8f506-bb1c-4964-839a-78287daf85b1" providerId="ADAL" clId="{D15DFA32-D012-4553-B229-CADD82DF19E7}" dt="2023-05-11T22:08:35.375" v="2711" actId="26606"/>
          <ac:spMkLst>
            <pc:docMk/>
            <pc:sldMk cId="252681408" sldId="2076138353"/>
            <ac:spMk id="10275" creationId="{7A5F0580-5EE9-419F-96EE-B6529EF6E7D0}"/>
          </ac:spMkLst>
        </pc:spChg>
        <pc:picChg chg="del">
          <ac:chgData name="Eldert Grootenboer" userId="86a8f506-bb1c-4964-839a-78287daf85b1" providerId="ADAL" clId="{D15DFA32-D012-4553-B229-CADD82DF19E7}" dt="2023-05-11T21:40:20.292" v="2350" actId="21"/>
          <ac:picMkLst>
            <pc:docMk/>
            <pc:sldMk cId="252681408" sldId="2076138353"/>
            <ac:picMk id="5" creationId="{EE9FDB90-7F9C-41DF-11DD-D35D1B30BA6D}"/>
          </ac:picMkLst>
        </pc:picChg>
        <pc:picChg chg="del">
          <ac:chgData name="Eldert Grootenboer" userId="86a8f506-bb1c-4964-839a-78287daf85b1" providerId="ADAL" clId="{D15DFA32-D012-4553-B229-CADD82DF19E7}" dt="2023-05-11T21:32:14.940" v="2323" actId="478"/>
          <ac:picMkLst>
            <pc:docMk/>
            <pc:sldMk cId="252681408" sldId="2076138353"/>
            <ac:picMk id="6" creationId="{932591AA-19D4-9176-1B90-6B4A02741CEF}"/>
          </ac:picMkLst>
        </pc:picChg>
        <pc:picChg chg="add del">
          <ac:chgData name="Eldert Grootenboer" userId="86a8f506-bb1c-4964-839a-78287daf85b1" providerId="ADAL" clId="{D15DFA32-D012-4553-B229-CADD82DF19E7}" dt="2023-05-11T22:07:33.882" v="2705" actId="478"/>
          <ac:picMkLst>
            <pc:docMk/>
            <pc:sldMk cId="252681408" sldId="2076138353"/>
            <ac:picMk id="8" creationId="{B92171FF-58C6-BB03-98A1-33C1B0801047}"/>
          </ac:picMkLst>
        </pc:picChg>
        <pc:picChg chg="add del mod">
          <ac:chgData name="Eldert Grootenboer" userId="86a8f506-bb1c-4964-839a-78287daf85b1" providerId="ADAL" clId="{D15DFA32-D012-4553-B229-CADD82DF19E7}" dt="2023-05-11T22:07:19.069" v="2704" actId="21"/>
          <ac:picMkLst>
            <pc:docMk/>
            <pc:sldMk cId="252681408" sldId="2076138353"/>
            <ac:picMk id="10" creationId="{A7F21954-FB06-BC41-4CF6-40FB22D33FBF}"/>
          </ac:picMkLst>
        </pc:picChg>
        <pc:picChg chg="add mod modCrop">
          <ac:chgData name="Eldert Grootenboer" userId="86a8f506-bb1c-4964-839a-78287daf85b1" providerId="ADAL" clId="{D15DFA32-D012-4553-B229-CADD82DF19E7}" dt="2023-05-12T23:09:28.906" v="4390" actId="1035"/>
          <ac:picMkLst>
            <pc:docMk/>
            <pc:sldMk cId="252681408" sldId="2076138353"/>
            <ac:picMk id="14" creationId="{788BDB81-9CAA-B1FF-4A9F-7060402BFDD4}"/>
          </ac:picMkLst>
        </pc:picChg>
        <pc:picChg chg="add del mod">
          <ac:chgData name="Eldert Grootenboer" userId="86a8f506-bb1c-4964-839a-78287daf85b1" providerId="ADAL" clId="{D15DFA32-D012-4553-B229-CADD82DF19E7}" dt="2023-05-11T22:07:14.423" v="2702"/>
          <ac:picMkLst>
            <pc:docMk/>
            <pc:sldMk cId="252681408" sldId="2076138353"/>
            <ac:picMk id="10242" creationId="{DB0BE135-0704-7A52-3E59-6097EFB061C1}"/>
          </ac:picMkLst>
        </pc:picChg>
        <pc:picChg chg="add mod ord">
          <ac:chgData name="Eldert Grootenboer" userId="86a8f506-bb1c-4964-839a-78287daf85b1" providerId="ADAL" clId="{D15DFA32-D012-4553-B229-CADD82DF19E7}" dt="2023-05-11T22:08:35.375" v="2711" actId="26606"/>
          <ac:picMkLst>
            <pc:docMk/>
            <pc:sldMk cId="252681408" sldId="2076138353"/>
            <ac:picMk id="10244" creationId="{293E0D86-3602-621F-A888-CA01B88C8D02}"/>
          </ac:picMkLst>
        </pc:picChg>
        <pc:extLst>
          <p:ext xmlns:p="http://schemas.openxmlformats.org/presentationml/2006/main" uri="{D6D511B9-2390-475A-947B-AFAB55BFBCF1}">
            <pc226:cmChg xmlns:pc226="http://schemas.microsoft.com/office/powerpoint/2022/06/main/command" chg="mod">
              <pc226:chgData name="Eldert Grootenboer" userId="86a8f506-bb1c-4964-839a-78287daf85b1" providerId="ADAL" clId="{D15DFA32-D012-4553-B229-CADD82DF19E7}" dt="2023-05-12T23:03:11.395" v="4326"/>
              <pc2:cmMkLst xmlns:pc2="http://schemas.microsoft.com/office/powerpoint/2019/9/main/command">
                <pc:docMk/>
                <pc:sldMk cId="252681408" sldId="2076138353"/>
                <pc2:cmMk id="{81897115-BA7F-4164-AB76-56E990CABD9C}"/>
              </pc2:cmMkLst>
            </pc226:cmChg>
            <pc226:cmChg xmlns:pc226="http://schemas.microsoft.com/office/powerpoint/2022/06/main/command" chg="mod">
              <pc226:chgData name="Eldert Grootenboer" userId="86a8f506-bb1c-4964-839a-78287daf85b1" providerId="ADAL" clId="{D15DFA32-D012-4553-B229-CADD82DF19E7}" dt="2023-05-13T00:03:33.676" v="4391"/>
              <pc2:cmMkLst xmlns:pc2="http://schemas.microsoft.com/office/powerpoint/2019/9/main/command">
                <pc:docMk/>
                <pc:sldMk cId="252681408" sldId="2076138353"/>
                <pc2:cmMk id="{DFFBD336-C45A-4552-BB80-DBE981DEEBC6}"/>
              </pc2:cmMkLst>
              <pc226:cmRplyChg chg="add mod">
                <pc226:chgData name="Eldert Grootenboer" userId="86a8f506-bb1c-4964-839a-78287daf85b1" providerId="ADAL" clId="{D15DFA32-D012-4553-B229-CADD82DF19E7}" dt="2023-05-12T23:09:22.757" v="4375"/>
                <pc2:cmRplyMkLst xmlns:pc2="http://schemas.microsoft.com/office/powerpoint/2019/9/main/command">
                  <pc:docMk/>
                  <pc:sldMk cId="252681408" sldId="2076138353"/>
                  <pc2:cmMk id="{DFFBD336-C45A-4552-BB80-DBE981DEEBC6}"/>
                  <pc2:cmRplyMk id="{BA60E25E-3611-408D-89E2-06712F638334}"/>
                </pc2:cmRplyMkLst>
              </pc226:cmRplyChg>
            </pc226:cmChg>
          </p:ext>
        </pc:extLst>
      </pc:sldChg>
      <pc:sldChg chg="addSp delSp modSp del mod modTransition modClrScheme delDesignElem chgLayout">
        <pc:chgData name="Eldert Grootenboer" userId="86a8f506-bb1c-4964-839a-78287daf85b1" providerId="ADAL" clId="{D15DFA32-D012-4553-B229-CADD82DF19E7}" dt="2023-05-11T23:10:08.643" v="3556" actId="47"/>
        <pc:sldMkLst>
          <pc:docMk/>
          <pc:sldMk cId="1909553984" sldId="2076138356"/>
        </pc:sldMkLst>
        <pc:spChg chg="mod ord">
          <ac:chgData name="Eldert Grootenboer" userId="86a8f506-bb1c-4964-839a-78287daf85b1" providerId="ADAL" clId="{D15DFA32-D012-4553-B229-CADD82DF19E7}" dt="2023-05-11T21:33:18.240" v="2331"/>
          <ac:spMkLst>
            <pc:docMk/>
            <pc:sldMk cId="1909553984" sldId="2076138356"/>
            <ac:spMk id="2" creationId="{00000000-0000-0000-0000-000000000000}"/>
          </ac:spMkLst>
        </pc:spChg>
        <pc:spChg chg="add del mod">
          <ac:chgData name="Eldert Grootenboer" userId="86a8f506-bb1c-4964-839a-78287daf85b1" providerId="ADAL" clId="{D15DFA32-D012-4553-B229-CADD82DF19E7}" dt="2023-05-11T21:30:57.645" v="2311" actId="6264"/>
          <ac:spMkLst>
            <pc:docMk/>
            <pc:sldMk cId="1909553984" sldId="2076138356"/>
            <ac:spMk id="3" creationId="{C559CAA4-03AF-9CA2-663F-D8DE4A9FF657}"/>
          </ac:spMkLst>
        </pc:spChg>
        <pc:spChg chg="add del mod ord">
          <ac:chgData name="Eldert Grootenboer" userId="86a8f506-bb1c-4964-839a-78287daf85b1" providerId="ADAL" clId="{D15DFA32-D012-4553-B229-CADD82DF19E7}" dt="2023-05-11T21:32:07.808" v="2320" actId="700"/>
          <ac:spMkLst>
            <pc:docMk/>
            <pc:sldMk cId="1909553984" sldId="2076138356"/>
            <ac:spMk id="4" creationId="{A9E7702A-77C3-B382-6E5F-80E279DD3477}"/>
          </ac:spMkLst>
        </pc:spChg>
        <pc:spChg chg="del">
          <ac:chgData name="Eldert Grootenboer" userId="86a8f506-bb1c-4964-839a-78287daf85b1" providerId="ADAL" clId="{D15DFA32-D012-4553-B229-CADD82DF19E7}" dt="2023-05-11T21:30:57.645" v="2311" actId="6264"/>
          <ac:spMkLst>
            <pc:docMk/>
            <pc:sldMk cId="1909553984" sldId="2076138356"/>
            <ac:spMk id="9" creationId="{100EDD19-6802-4EC3-95CE-CFFAB042CFD6}"/>
          </ac:spMkLst>
        </pc:spChg>
        <pc:spChg chg="del">
          <ac:chgData name="Eldert Grootenboer" userId="86a8f506-bb1c-4964-839a-78287daf85b1" providerId="ADAL" clId="{D15DFA32-D012-4553-B229-CADD82DF19E7}" dt="2023-05-11T21:30:57.645" v="2311" actId="6264"/>
          <ac:spMkLst>
            <pc:docMk/>
            <pc:sldMk cId="1909553984" sldId="2076138356"/>
            <ac:spMk id="11" creationId="{DB17E863-922E-4C26-BD64-E8FD41D28661}"/>
          </ac:spMkLst>
        </pc:spChg>
        <pc:spChg chg="mod">
          <ac:chgData name="Eldert Grootenboer" userId="86a8f506-bb1c-4964-839a-78287daf85b1" providerId="ADAL" clId="{D15DFA32-D012-4553-B229-CADD82DF19E7}" dt="2023-05-11T22:38:18.905" v="3069" actId="1035"/>
          <ac:spMkLst>
            <pc:docMk/>
            <pc:sldMk cId="1909553984" sldId="2076138356"/>
            <ac:spMk id="329" creationId="{2B43F381-71E5-6527-713C-52EDE388A703}"/>
          </ac:spMkLst>
        </pc:spChg>
        <pc:spChg chg="mod">
          <ac:chgData name="Eldert Grootenboer" userId="86a8f506-bb1c-4964-839a-78287daf85b1" providerId="ADAL" clId="{D15DFA32-D012-4553-B229-CADD82DF19E7}" dt="2023-05-11T22:24:17.032" v="2875" actId="1035"/>
          <ac:spMkLst>
            <pc:docMk/>
            <pc:sldMk cId="1909553984" sldId="2076138356"/>
            <ac:spMk id="330" creationId="{4EE7E6A1-9A38-CB16-CB1B-C8141BE7ECB4}"/>
          </ac:spMkLst>
        </pc:spChg>
        <pc:spChg chg="mod">
          <ac:chgData name="Eldert Grootenboer" userId="86a8f506-bb1c-4964-839a-78287daf85b1" providerId="ADAL" clId="{D15DFA32-D012-4553-B229-CADD82DF19E7}" dt="2023-05-11T22:24:17.032" v="2875" actId="1035"/>
          <ac:spMkLst>
            <pc:docMk/>
            <pc:sldMk cId="1909553984" sldId="2076138356"/>
            <ac:spMk id="418" creationId="{08D4490A-8AB1-1253-11A8-9204731DC040}"/>
          </ac:spMkLst>
        </pc:spChg>
        <pc:spChg chg="mod">
          <ac:chgData name="Eldert Grootenboer" userId="86a8f506-bb1c-4964-839a-78287daf85b1" providerId="ADAL" clId="{D15DFA32-D012-4553-B229-CADD82DF19E7}" dt="2023-05-11T22:24:17.032" v="2875" actId="1035"/>
          <ac:spMkLst>
            <pc:docMk/>
            <pc:sldMk cId="1909553984" sldId="2076138356"/>
            <ac:spMk id="419" creationId="{B01D2BC4-BCD0-91E0-A564-3D173AEE8648}"/>
          </ac:spMkLst>
        </pc:spChg>
        <pc:spChg chg="mod">
          <ac:chgData name="Eldert Grootenboer" userId="86a8f506-bb1c-4964-839a-78287daf85b1" providerId="ADAL" clId="{D15DFA32-D012-4553-B229-CADD82DF19E7}" dt="2023-05-11T22:38:47.210" v="3080" actId="1036"/>
          <ac:spMkLst>
            <pc:docMk/>
            <pc:sldMk cId="1909553984" sldId="2076138356"/>
            <ac:spMk id="422" creationId="{79BC011A-5AB6-552A-9073-20B22B6AA13B}"/>
          </ac:spMkLst>
        </pc:spChg>
        <pc:spChg chg="mod">
          <ac:chgData name="Eldert Grootenboer" userId="86a8f506-bb1c-4964-839a-78287daf85b1" providerId="ADAL" clId="{D15DFA32-D012-4553-B229-CADD82DF19E7}" dt="2023-05-11T22:24:17.032" v="2875" actId="1035"/>
          <ac:spMkLst>
            <pc:docMk/>
            <pc:sldMk cId="1909553984" sldId="2076138356"/>
            <ac:spMk id="451" creationId="{766FD3DB-CE68-C149-0564-86C8322C5B92}"/>
          </ac:spMkLst>
        </pc:spChg>
      </pc:sldChg>
      <pc:sldChg chg="addSp delSp modSp mod ord modTransition addAnim delAnim delDesignElem modShow modCm chgLayout">
        <pc:chgData name="Eldert Grootenboer" userId="86a8f506-bb1c-4964-839a-78287daf85b1" providerId="ADAL" clId="{D15DFA32-D012-4553-B229-CADD82DF19E7}" dt="2023-05-29T13:47:07.060" v="6932" actId="729"/>
        <pc:sldMkLst>
          <pc:docMk/>
          <pc:sldMk cId="1394881098" sldId="2076138357"/>
        </pc:sldMkLst>
        <pc:spChg chg="add del mod ord">
          <ac:chgData name="Eldert Grootenboer" userId="86a8f506-bb1c-4964-839a-78287daf85b1" providerId="ADAL" clId="{D15DFA32-D012-4553-B229-CADD82DF19E7}" dt="2023-05-15T23:42:10.059" v="6715" actId="20577"/>
          <ac:spMkLst>
            <pc:docMk/>
            <pc:sldMk cId="1394881098" sldId="2076138357"/>
            <ac:spMk id="2" creationId="{86C28DE3-9A61-4121-90DF-00D740287148}"/>
          </ac:spMkLst>
        </pc:spChg>
        <pc:spChg chg="mod ord">
          <ac:chgData name="Eldert Grootenboer" userId="86a8f506-bb1c-4964-839a-78287daf85b1" providerId="ADAL" clId="{D15DFA32-D012-4553-B229-CADD82DF19E7}" dt="2023-05-11T21:34:00.125" v="2335" actId="26606"/>
          <ac:spMkLst>
            <pc:docMk/>
            <pc:sldMk cId="1394881098" sldId="2076138357"/>
            <ac:spMk id="3" creationId="{D5B348D5-40D4-41E3-93A2-AF0019D7D3D9}"/>
          </ac:spMkLst>
        </pc:spChg>
        <pc:spChg chg="add del mod">
          <ac:chgData name="Eldert Grootenboer" userId="86a8f506-bb1c-4964-839a-78287daf85b1" providerId="ADAL" clId="{D15DFA32-D012-4553-B229-CADD82DF19E7}" dt="2023-05-11T21:30:57.645" v="2311" actId="6264"/>
          <ac:spMkLst>
            <pc:docMk/>
            <pc:sldMk cId="1394881098" sldId="2076138357"/>
            <ac:spMk id="4" creationId="{C4E830C4-2A4E-ECD2-2FD9-E29D48DFCF8C}"/>
          </ac:spMkLst>
        </pc:spChg>
        <pc:spChg chg="add del">
          <ac:chgData name="Eldert Grootenboer" userId="86a8f506-bb1c-4964-839a-78287daf85b1" providerId="ADAL" clId="{D15DFA32-D012-4553-B229-CADD82DF19E7}" dt="2023-05-29T13:46:12.171" v="6897" actId="22"/>
          <ac:spMkLst>
            <pc:docMk/>
            <pc:sldMk cId="1394881098" sldId="2076138357"/>
            <ac:spMk id="5" creationId="{048180D8-8B2C-CBA1-A463-63E67DF24238}"/>
          </ac:spMkLst>
        </pc:spChg>
        <pc:spChg chg="add del mod">
          <ac:chgData name="Eldert Grootenboer" userId="86a8f506-bb1c-4964-839a-78287daf85b1" providerId="ADAL" clId="{D15DFA32-D012-4553-B229-CADD82DF19E7}" dt="2023-05-11T21:30:57.645" v="2311" actId="6264"/>
          <ac:spMkLst>
            <pc:docMk/>
            <pc:sldMk cId="1394881098" sldId="2076138357"/>
            <ac:spMk id="5" creationId="{135B9DB9-CED2-0558-1668-C4936A30F241}"/>
          </ac:spMkLst>
        </pc:spChg>
        <pc:spChg chg="add del mod">
          <ac:chgData name="Eldert Grootenboer" userId="86a8f506-bb1c-4964-839a-78287daf85b1" providerId="ADAL" clId="{D15DFA32-D012-4553-B229-CADD82DF19E7}" dt="2023-05-15T23:41:59.485" v="6709" actId="21"/>
          <ac:spMkLst>
            <pc:docMk/>
            <pc:sldMk cId="1394881098" sldId="2076138357"/>
            <ac:spMk id="5" creationId="{A98756EA-5BC2-A919-1F73-645B1C539ECB}"/>
          </ac:spMkLst>
        </pc:spChg>
        <pc:spChg chg="add del">
          <ac:chgData name="Eldert Grootenboer" userId="86a8f506-bb1c-4964-839a-78287daf85b1" providerId="ADAL" clId="{D15DFA32-D012-4553-B229-CADD82DF19E7}" dt="2023-05-11T21:34:00.116" v="2334" actId="26606"/>
          <ac:spMkLst>
            <pc:docMk/>
            <pc:sldMk cId="1394881098" sldId="2076138357"/>
            <ac:spMk id="7" creationId="{5A59F003-E00A-43F9-91DC-CC54E3B87466}"/>
          </ac:spMkLst>
        </pc:spChg>
        <pc:spChg chg="add del">
          <ac:chgData name="Eldert Grootenboer" userId="86a8f506-bb1c-4964-839a-78287daf85b1" providerId="ADAL" clId="{D15DFA32-D012-4553-B229-CADD82DF19E7}" dt="2023-05-11T21:33:15.777" v="2330" actId="26606"/>
          <ac:spMkLst>
            <pc:docMk/>
            <pc:sldMk cId="1394881098" sldId="2076138357"/>
            <ac:spMk id="9" creationId="{3A930249-8242-4E2B-AF17-C01826488321}"/>
          </ac:spMkLst>
        </pc:spChg>
        <pc:spChg chg="add del">
          <ac:chgData name="Eldert Grootenboer" userId="86a8f506-bb1c-4964-839a-78287daf85b1" providerId="ADAL" clId="{D15DFA32-D012-4553-B229-CADD82DF19E7}" dt="2023-05-11T21:34:00.116" v="2334" actId="26606"/>
          <ac:spMkLst>
            <pc:docMk/>
            <pc:sldMk cId="1394881098" sldId="2076138357"/>
            <ac:spMk id="10" creationId="{D74A4382-E3AD-430A-9A1F-DFA3E0E77A7D}"/>
          </ac:spMkLst>
        </pc:spChg>
        <pc:spChg chg="add del">
          <ac:chgData name="Eldert Grootenboer" userId="86a8f506-bb1c-4964-839a-78287daf85b1" providerId="ADAL" clId="{D15DFA32-D012-4553-B229-CADD82DF19E7}" dt="2023-05-11T21:33:15.777" v="2330" actId="26606"/>
          <ac:spMkLst>
            <pc:docMk/>
            <pc:sldMk cId="1394881098" sldId="2076138357"/>
            <ac:spMk id="11" creationId="{A5BDD999-C5E1-4B3E-A710-768673819165}"/>
          </ac:spMkLst>
        </pc:spChg>
        <pc:spChg chg="add del">
          <ac:chgData name="Eldert Grootenboer" userId="86a8f506-bb1c-4964-839a-78287daf85b1" providerId="ADAL" clId="{D15DFA32-D012-4553-B229-CADD82DF19E7}" dt="2023-05-11T21:34:00.116" v="2334" actId="26606"/>
          <ac:spMkLst>
            <pc:docMk/>
            <pc:sldMk cId="1394881098" sldId="2076138357"/>
            <ac:spMk id="13" creationId="{79F40191-0F44-4FD1-82CC-ACB507C14BE6}"/>
          </ac:spMkLst>
        </pc:spChg>
        <pc:spChg chg="add">
          <ac:chgData name="Eldert Grootenboer" userId="86a8f506-bb1c-4964-839a-78287daf85b1" providerId="ADAL" clId="{D15DFA32-D012-4553-B229-CADD82DF19E7}" dt="2023-05-11T21:34:00.125" v="2335" actId="26606"/>
          <ac:spMkLst>
            <pc:docMk/>
            <pc:sldMk cId="1394881098" sldId="2076138357"/>
            <ac:spMk id="15" creationId="{ECC07320-C2CA-4E29-8481-9D9E143C7788}"/>
          </ac:spMkLst>
        </pc:spChg>
        <pc:spChg chg="add">
          <ac:chgData name="Eldert Grootenboer" userId="86a8f506-bb1c-4964-839a-78287daf85b1" providerId="ADAL" clId="{D15DFA32-D012-4553-B229-CADD82DF19E7}" dt="2023-05-11T21:34:00.125" v="2335" actId="26606"/>
          <ac:spMkLst>
            <pc:docMk/>
            <pc:sldMk cId="1394881098" sldId="2076138357"/>
            <ac:spMk id="17" creationId="{178FB36B-5BFE-42CA-BC60-1115E0D95EEC}"/>
          </ac:spMkLst>
        </pc:spChg>
        <pc:spChg chg="del">
          <ac:chgData name="Eldert Grootenboer" userId="86a8f506-bb1c-4964-839a-78287daf85b1" providerId="ADAL" clId="{D15DFA32-D012-4553-B229-CADD82DF19E7}" dt="2023-05-11T21:30:57.645" v="2311" actId="6264"/>
          <ac:spMkLst>
            <pc:docMk/>
            <pc:sldMk cId="1394881098" sldId="2076138357"/>
            <ac:spMk id="40" creationId="{C1DD1A8A-57D5-4A81-AD04-532B043C5611}"/>
          </ac:spMkLst>
        </pc:spChg>
        <pc:spChg chg="del">
          <ac:chgData name="Eldert Grootenboer" userId="86a8f506-bb1c-4964-839a-78287daf85b1" providerId="ADAL" clId="{D15DFA32-D012-4553-B229-CADD82DF19E7}" dt="2023-05-11T21:30:57.645" v="2311" actId="6264"/>
          <ac:spMkLst>
            <pc:docMk/>
            <pc:sldMk cId="1394881098" sldId="2076138357"/>
            <ac:spMk id="42" creationId="{007891EC-4501-44ED-A8C8-B11B6DB767AB}"/>
          </ac:spMkLst>
        </pc:spChg>
        <pc:picChg chg="add del">
          <ac:chgData name="Eldert Grootenboer" userId="86a8f506-bb1c-4964-839a-78287daf85b1" providerId="ADAL" clId="{D15DFA32-D012-4553-B229-CADD82DF19E7}" dt="2023-05-11T21:33:15.777" v="2330" actId="26606"/>
          <ac:picMkLst>
            <pc:docMk/>
            <pc:sldMk cId="1394881098" sldId="2076138357"/>
            <ac:picMk id="6" creationId="{7C339C94-EC48-3302-B0D9-F620D9AD31CF}"/>
          </ac:picMkLst>
        </pc:picChg>
        <pc:picChg chg="add del">
          <ac:chgData name="Eldert Grootenboer" userId="86a8f506-bb1c-4964-839a-78287daf85b1" providerId="ADAL" clId="{D15DFA32-D012-4553-B229-CADD82DF19E7}" dt="2023-05-11T21:34:00.116" v="2334" actId="26606"/>
          <ac:picMkLst>
            <pc:docMk/>
            <pc:sldMk cId="1394881098" sldId="2076138357"/>
            <ac:picMk id="8" creationId="{4D5AD4A7-B15F-479E-AF67-B06C69CA16C0}"/>
          </ac:picMkLst>
        </pc:picChg>
        <pc:picChg chg="del">
          <ac:chgData name="Eldert Grootenboer" userId="86a8f506-bb1c-4964-839a-78287daf85b1" providerId="ADAL" clId="{D15DFA32-D012-4553-B229-CADD82DF19E7}" dt="2023-05-11T21:31:04.576" v="2317" actId="478"/>
          <ac:picMkLst>
            <pc:docMk/>
            <pc:sldMk cId="1394881098" sldId="2076138357"/>
            <ac:picMk id="14" creationId="{EC6B057D-2861-3724-C789-C5D726B9D62E}"/>
          </ac:picMkLst>
        </pc:picChg>
        <pc:picChg chg="add">
          <ac:chgData name="Eldert Grootenboer" userId="86a8f506-bb1c-4964-839a-78287daf85b1" providerId="ADAL" clId="{D15DFA32-D012-4553-B229-CADD82DF19E7}" dt="2023-05-11T21:34:00.125" v="2335" actId="26606"/>
          <ac:picMkLst>
            <pc:docMk/>
            <pc:sldMk cId="1394881098" sldId="2076138357"/>
            <ac:picMk id="16" creationId="{AF273423-3E12-3970-892B-5A75057FA42B}"/>
          </ac:picMkLst>
        </pc:picChg>
        <pc:extLst>
          <p:ext xmlns:p="http://schemas.openxmlformats.org/presentationml/2006/main" uri="{D6D511B9-2390-475A-947B-AFAB55BFBCF1}">
            <pc226:cmChg xmlns:pc226="http://schemas.microsoft.com/office/powerpoint/2022/06/main/command" chg="mod modRxn">
              <pc226:chgData name="Eldert Grootenboer" userId="86a8f506-bb1c-4964-839a-78287daf85b1" providerId="ADAL" clId="{D15DFA32-D012-4553-B229-CADD82DF19E7}" dt="2023-05-15T23:42:29.671" v="6717"/>
              <pc2:cmMkLst xmlns:pc2="http://schemas.microsoft.com/office/powerpoint/2019/9/main/command">
                <pc:docMk/>
                <pc:sldMk cId="1394881098" sldId="2076138357"/>
                <pc2:cmMk id="{21D856E9-D23D-4C54-89EB-7C72F8ABBBDC}"/>
              </pc2:cmMkLst>
              <pc226:cmRplyChg chg="add">
                <pc226:chgData name="Eldert Grootenboer" userId="86a8f506-bb1c-4964-839a-78287daf85b1" providerId="ADAL" clId="{D15DFA32-D012-4553-B229-CADD82DF19E7}" dt="2023-05-15T23:42:26.357" v="6716"/>
                <pc2:cmRplyMkLst xmlns:pc2="http://schemas.microsoft.com/office/powerpoint/2019/9/main/command">
                  <pc:docMk/>
                  <pc:sldMk cId="1394881098" sldId="2076138357"/>
                  <pc2:cmMk id="{21D856E9-D23D-4C54-89EB-7C72F8ABBBDC}"/>
                  <pc2:cmRplyMk id="{6DB60C3A-8E4F-43D9-9759-6F4447B83352}"/>
                </pc2:cmRplyMkLst>
              </pc226:cmRplyChg>
            </pc226:cmChg>
          </p:ext>
        </pc:extLst>
      </pc:sldChg>
      <pc:sldChg chg="addSp delSp modSp mod modTransition setBg delDesignElem modCm chgLayout modNotesTx">
        <pc:chgData name="Eldert Grootenboer" userId="86a8f506-bb1c-4964-839a-78287daf85b1" providerId="ADAL" clId="{D15DFA32-D012-4553-B229-CADD82DF19E7}" dt="2023-05-15T23:43:42.665" v="6720"/>
        <pc:sldMkLst>
          <pc:docMk/>
          <pc:sldMk cId="2802385896" sldId="2076138358"/>
        </pc:sldMkLst>
        <pc:spChg chg="add del mod">
          <ac:chgData name="Eldert Grootenboer" userId="86a8f506-bb1c-4964-839a-78287daf85b1" providerId="ADAL" clId="{D15DFA32-D012-4553-B229-CADD82DF19E7}" dt="2023-05-11T21:30:57.645" v="2311" actId="6264"/>
          <ac:spMkLst>
            <pc:docMk/>
            <pc:sldMk cId="2802385896" sldId="2076138358"/>
            <ac:spMk id="2" creationId="{265DC081-B852-98B8-FFB4-5FF591383BB3}"/>
          </ac:spMkLst>
        </pc:spChg>
        <pc:spChg chg="add mod ord">
          <ac:chgData name="Eldert Grootenboer" userId="86a8f506-bb1c-4964-839a-78287daf85b1" providerId="ADAL" clId="{D15DFA32-D012-4553-B229-CADD82DF19E7}" dt="2023-05-11T21:42:57.253" v="2373" actId="26606"/>
          <ac:spMkLst>
            <pc:docMk/>
            <pc:sldMk cId="2802385896" sldId="2076138358"/>
            <ac:spMk id="3" creationId="{BEF147D6-641E-708D-C7B7-116A1FB92D0A}"/>
          </ac:spMkLst>
        </pc:spChg>
        <pc:spChg chg="mod ord">
          <ac:chgData name="Eldert Grootenboer" userId="86a8f506-bb1c-4964-839a-78287daf85b1" providerId="ADAL" clId="{D15DFA32-D012-4553-B229-CADD82DF19E7}" dt="2023-05-11T21:42:57.253" v="2373" actId="26606"/>
          <ac:spMkLst>
            <pc:docMk/>
            <pc:sldMk cId="2802385896" sldId="2076138358"/>
            <ac:spMk id="4" creationId="{CC88322A-0782-FE1E-BB5A-9CDACE6E9975}"/>
          </ac:spMkLst>
        </pc:spChg>
        <pc:spChg chg="del">
          <ac:chgData name="Eldert Grootenboer" userId="86a8f506-bb1c-4964-839a-78287daf85b1" providerId="ADAL" clId="{D15DFA32-D012-4553-B229-CADD82DF19E7}" dt="2023-05-11T21:30:57.645" v="2311" actId="6264"/>
          <ac:spMkLst>
            <pc:docMk/>
            <pc:sldMk cId="2802385896" sldId="2076138358"/>
            <ac:spMk id="7" creationId="{35BB59D8-6C19-651C-3893-416E3B556252}"/>
          </ac:spMkLst>
        </pc:spChg>
        <pc:spChg chg="add del">
          <ac:chgData name="Eldert Grootenboer" userId="86a8f506-bb1c-4964-839a-78287daf85b1" providerId="ADAL" clId="{D15DFA32-D012-4553-B229-CADD82DF19E7}" dt="2023-05-11T22:09:36.714" v="2717" actId="26606"/>
          <ac:spMkLst>
            <pc:docMk/>
            <pc:sldMk cId="2802385896" sldId="2076138358"/>
            <ac:spMk id="10" creationId="{5A59F003-E00A-43F9-91DC-CC54E3B87466}"/>
          </ac:spMkLst>
        </pc:spChg>
        <pc:spChg chg="add del">
          <ac:chgData name="Eldert Grootenboer" userId="86a8f506-bb1c-4964-839a-78287daf85b1" providerId="ADAL" clId="{D15DFA32-D012-4553-B229-CADD82DF19E7}" dt="2023-05-11T22:09:36.714" v="2717" actId="26606"/>
          <ac:spMkLst>
            <pc:docMk/>
            <pc:sldMk cId="2802385896" sldId="2076138358"/>
            <ac:spMk id="12" creationId="{D74A4382-E3AD-430A-9A1F-DFA3E0E77A7D}"/>
          </ac:spMkLst>
        </pc:spChg>
        <pc:spChg chg="add del">
          <ac:chgData name="Eldert Grootenboer" userId="86a8f506-bb1c-4964-839a-78287daf85b1" providerId="ADAL" clId="{D15DFA32-D012-4553-B229-CADD82DF19E7}" dt="2023-05-11T22:09:36.714" v="2717" actId="26606"/>
          <ac:spMkLst>
            <pc:docMk/>
            <pc:sldMk cId="2802385896" sldId="2076138358"/>
            <ac:spMk id="14" creationId="{79F40191-0F44-4FD1-82CC-ACB507C14BE6}"/>
          </ac:spMkLst>
        </pc:spChg>
        <pc:spChg chg="del">
          <ac:chgData name="Eldert Grootenboer" userId="86a8f506-bb1c-4964-839a-78287daf85b1" providerId="ADAL" clId="{D15DFA32-D012-4553-B229-CADD82DF19E7}" dt="2023-05-11T21:30:57.645" v="2311" actId="6264"/>
          <ac:spMkLst>
            <pc:docMk/>
            <pc:sldMk cId="2802385896" sldId="2076138358"/>
            <ac:spMk id="1031" creationId="{87CC2527-562A-4F69-B487-4371E5B243E7}"/>
          </ac:spMkLst>
        </pc:spChg>
        <pc:spChg chg="add">
          <ac:chgData name="Eldert Grootenboer" userId="86a8f506-bb1c-4964-839a-78287daf85b1" providerId="ADAL" clId="{D15DFA32-D012-4553-B229-CADD82DF19E7}" dt="2023-05-11T22:09:36.714" v="2717" actId="26606"/>
          <ac:spMkLst>
            <pc:docMk/>
            <pc:sldMk cId="2802385896" sldId="2076138358"/>
            <ac:spMk id="12295" creationId="{5A59F003-E00A-43F9-91DC-CC54E3B87466}"/>
          </ac:spMkLst>
        </pc:spChg>
        <pc:spChg chg="add">
          <ac:chgData name="Eldert Grootenboer" userId="86a8f506-bb1c-4964-839a-78287daf85b1" providerId="ADAL" clId="{D15DFA32-D012-4553-B229-CADD82DF19E7}" dt="2023-05-11T22:09:36.714" v="2717" actId="26606"/>
          <ac:spMkLst>
            <pc:docMk/>
            <pc:sldMk cId="2802385896" sldId="2076138358"/>
            <ac:spMk id="12297" creationId="{D74A4382-E3AD-430A-9A1F-DFA3E0E77A7D}"/>
          </ac:spMkLst>
        </pc:spChg>
        <pc:spChg chg="add">
          <ac:chgData name="Eldert Grootenboer" userId="86a8f506-bb1c-4964-839a-78287daf85b1" providerId="ADAL" clId="{D15DFA32-D012-4553-B229-CADD82DF19E7}" dt="2023-05-11T22:09:36.714" v="2717" actId="26606"/>
          <ac:spMkLst>
            <pc:docMk/>
            <pc:sldMk cId="2802385896" sldId="2076138358"/>
            <ac:spMk id="12299" creationId="{79F40191-0F44-4FD1-82CC-ACB507C14BE6}"/>
          </ac:spMkLst>
        </pc:spChg>
        <pc:picChg chg="add del mod">
          <ac:chgData name="Eldert Grootenboer" userId="86a8f506-bb1c-4964-839a-78287daf85b1" providerId="ADAL" clId="{D15DFA32-D012-4553-B229-CADD82DF19E7}" dt="2023-05-11T21:11:54.141" v="2262"/>
          <ac:picMkLst>
            <pc:docMk/>
            <pc:sldMk cId="2802385896" sldId="2076138358"/>
            <ac:picMk id="2" creationId="{513B90B4-FBE6-13C3-C280-429E1CA9BDB8}"/>
          </ac:picMkLst>
        </pc:picChg>
        <pc:picChg chg="add del">
          <ac:chgData name="Eldert Grootenboer" userId="86a8f506-bb1c-4964-839a-78287daf85b1" providerId="ADAL" clId="{D15DFA32-D012-4553-B229-CADD82DF19E7}" dt="2023-05-11T22:09:32.697" v="2715" actId="478"/>
          <ac:picMkLst>
            <pc:docMk/>
            <pc:sldMk cId="2802385896" sldId="2076138358"/>
            <ac:picMk id="6" creationId="{70CEB025-6535-4AAF-FEB0-31A3A36FA88E}"/>
          </ac:picMkLst>
        </pc:picChg>
        <pc:picChg chg="add del">
          <ac:chgData name="Eldert Grootenboer" userId="86a8f506-bb1c-4964-839a-78287daf85b1" providerId="ADAL" clId="{D15DFA32-D012-4553-B229-CADD82DF19E7}" dt="2023-05-11T21:11:45.584" v="2257" actId="478"/>
          <ac:picMkLst>
            <pc:docMk/>
            <pc:sldMk cId="2802385896" sldId="2076138358"/>
            <ac:picMk id="1026" creationId="{C656381A-1ECA-9150-57F5-1BE3C0CDEE99}"/>
          </ac:picMkLst>
        </pc:picChg>
        <pc:picChg chg="add del">
          <ac:chgData name="Eldert Grootenboer" userId="86a8f506-bb1c-4964-839a-78287daf85b1" providerId="ADAL" clId="{D15DFA32-D012-4553-B229-CADD82DF19E7}" dt="2023-05-11T21:11:28.982" v="2251"/>
          <ac:picMkLst>
            <pc:docMk/>
            <pc:sldMk cId="2802385896" sldId="2076138358"/>
            <ac:picMk id="4098" creationId="{ABB35493-9EF5-AE4E-9AFA-73A618D2EEBA}"/>
          </ac:picMkLst>
        </pc:picChg>
        <pc:picChg chg="add del">
          <ac:chgData name="Eldert Grootenboer" userId="86a8f506-bb1c-4964-839a-78287daf85b1" providerId="ADAL" clId="{D15DFA32-D012-4553-B229-CADD82DF19E7}" dt="2023-05-11T21:11:42.676" v="2255"/>
          <ac:picMkLst>
            <pc:docMk/>
            <pc:sldMk cId="2802385896" sldId="2076138358"/>
            <ac:picMk id="4100" creationId="{C8C6D959-7DD4-2CCC-30B2-F07DAD856247}"/>
          </ac:picMkLst>
        </pc:picChg>
        <pc:picChg chg="add del mod">
          <ac:chgData name="Eldert Grootenboer" userId="86a8f506-bb1c-4964-839a-78287daf85b1" providerId="ADAL" clId="{D15DFA32-D012-4553-B229-CADD82DF19E7}" dt="2023-05-11T21:11:51.153" v="2260" actId="21"/>
          <ac:picMkLst>
            <pc:docMk/>
            <pc:sldMk cId="2802385896" sldId="2076138358"/>
            <ac:picMk id="4102" creationId="{98DEE349-AEDB-0670-19BF-E7CC036CE243}"/>
          </ac:picMkLst>
        </pc:picChg>
        <pc:picChg chg="add mod ord">
          <ac:chgData name="Eldert Grootenboer" userId="86a8f506-bb1c-4964-839a-78287daf85b1" providerId="ADAL" clId="{D15DFA32-D012-4553-B229-CADD82DF19E7}" dt="2023-05-11T22:09:36.714" v="2717" actId="26606"/>
          <ac:picMkLst>
            <pc:docMk/>
            <pc:sldMk cId="2802385896" sldId="2076138358"/>
            <ac:picMk id="12290" creationId="{0B26F9FC-422D-2419-F362-8690F5019541}"/>
          </ac:picMkLst>
        </pc:picChg>
        <pc:cxnChg chg="del">
          <ac:chgData name="Eldert Grootenboer" userId="86a8f506-bb1c-4964-839a-78287daf85b1" providerId="ADAL" clId="{D15DFA32-D012-4553-B229-CADD82DF19E7}" dt="2023-05-11T21:30:57.645" v="2311" actId="6264"/>
          <ac:cxnSpMkLst>
            <pc:docMk/>
            <pc:sldMk cId="2802385896" sldId="2076138358"/>
            <ac:cxnSpMk id="1033" creationId="{BCDAEC91-5BCE-4B55-9CC0-43EF94CB734B}"/>
          </ac:cxnSpMkLst>
        </pc:cxnChg>
        <pc:extLst>
          <p:ext xmlns:p="http://schemas.openxmlformats.org/presentationml/2006/main" uri="{D6D511B9-2390-475A-947B-AFAB55BFBCF1}">
            <pc226:cmChg xmlns:pc226="http://schemas.microsoft.com/office/powerpoint/2022/06/main/command" chg="mod">
              <pc226:chgData name="Eldert Grootenboer" userId="86a8f506-bb1c-4964-839a-78287daf85b1" providerId="ADAL" clId="{D15DFA32-D012-4553-B229-CADD82DF19E7}" dt="2023-05-15T23:43:42.665" v="6720"/>
              <pc2:cmMkLst xmlns:pc2="http://schemas.microsoft.com/office/powerpoint/2019/9/main/command">
                <pc:docMk/>
                <pc:sldMk cId="2802385896" sldId="2076138358"/>
                <pc2:cmMk id="{924590B7-A3C3-4733-A96A-1B4B6D96C8D3}"/>
              </pc2:cmMkLst>
            </pc226:cmChg>
          </p:ext>
        </pc:extLst>
      </pc:sldChg>
      <pc:sldChg chg="addSp delSp modSp new del mod ord setBg modClrScheme delDesignElem chgLayout modNotesTx">
        <pc:chgData name="Eldert Grootenboer" userId="86a8f506-bb1c-4964-839a-78287daf85b1" providerId="ADAL" clId="{D15DFA32-D012-4553-B229-CADD82DF19E7}" dt="2023-05-11T21:48:07.206" v="2420" actId="47"/>
        <pc:sldMkLst>
          <pc:docMk/>
          <pc:sldMk cId="1460878074" sldId="2076138359"/>
        </pc:sldMkLst>
        <pc:spChg chg="del mod ord">
          <ac:chgData name="Eldert Grootenboer" userId="86a8f506-bb1c-4964-839a-78287daf85b1" providerId="ADAL" clId="{D15DFA32-D012-4553-B229-CADD82DF19E7}" dt="2023-05-11T20:09:28.500" v="1" actId="700"/>
          <ac:spMkLst>
            <pc:docMk/>
            <pc:sldMk cId="1460878074" sldId="2076138359"/>
            <ac:spMk id="2" creationId="{08CDDC48-6EDA-4DD0-9EBC-74D4099ED4E8}"/>
          </ac:spMkLst>
        </pc:spChg>
        <pc:spChg chg="add del mod">
          <ac:chgData name="Eldert Grootenboer" userId="86a8f506-bb1c-4964-839a-78287daf85b1" providerId="ADAL" clId="{D15DFA32-D012-4553-B229-CADD82DF19E7}" dt="2023-05-11T21:30:57.645" v="2311" actId="6264"/>
          <ac:spMkLst>
            <pc:docMk/>
            <pc:sldMk cId="1460878074" sldId="2076138359"/>
            <ac:spMk id="2" creationId="{82F2DBE7-41F1-33E5-5A3A-C3AC2DB40701}"/>
          </ac:spMkLst>
        </pc:spChg>
        <pc:spChg chg="add del mod">
          <ac:chgData name="Eldert Grootenboer" userId="86a8f506-bb1c-4964-839a-78287daf85b1" providerId="ADAL" clId="{D15DFA32-D012-4553-B229-CADD82DF19E7}" dt="2023-05-11T21:30:57.645" v="2311" actId="6264"/>
          <ac:spMkLst>
            <pc:docMk/>
            <pc:sldMk cId="1460878074" sldId="2076138359"/>
            <ac:spMk id="3" creationId="{CEEF6372-EFDA-6A9B-EBFF-ED7BE957AC6D}"/>
          </ac:spMkLst>
        </pc:spChg>
        <pc:spChg chg="del mod ord">
          <ac:chgData name="Eldert Grootenboer" userId="86a8f506-bb1c-4964-839a-78287daf85b1" providerId="ADAL" clId="{D15DFA32-D012-4553-B229-CADD82DF19E7}" dt="2023-05-11T20:09:28.500" v="1" actId="700"/>
          <ac:spMkLst>
            <pc:docMk/>
            <pc:sldMk cId="1460878074" sldId="2076138359"/>
            <ac:spMk id="3" creationId="{D424A79D-A815-9A9A-118E-060D5A38CB7C}"/>
          </ac:spMkLst>
        </pc:spChg>
        <pc:spChg chg="add del mod">
          <ac:chgData name="Eldert Grootenboer" userId="86a8f506-bb1c-4964-839a-78287daf85b1" providerId="ADAL" clId="{D15DFA32-D012-4553-B229-CADD82DF19E7}" dt="2023-05-11T21:30:57.645" v="2311" actId="6264"/>
          <ac:spMkLst>
            <pc:docMk/>
            <pc:sldMk cId="1460878074" sldId="2076138359"/>
            <ac:spMk id="4" creationId="{4FB81EF2-268B-D103-FCDD-53F4CA75C1D9}"/>
          </ac:spMkLst>
        </pc:spChg>
        <pc:spChg chg="del">
          <ac:chgData name="Eldert Grootenboer" userId="86a8f506-bb1c-4964-839a-78287daf85b1" providerId="ADAL" clId="{D15DFA32-D012-4553-B229-CADD82DF19E7}" dt="2023-05-11T20:09:28.500" v="1" actId="700"/>
          <ac:spMkLst>
            <pc:docMk/>
            <pc:sldMk cId="1460878074" sldId="2076138359"/>
            <ac:spMk id="4" creationId="{537BCDDC-7C11-039D-4657-1B539F9257B0}"/>
          </ac:spMkLst>
        </pc:spChg>
        <pc:spChg chg="add mod ord">
          <ac:chgData name="Eldert Grootenboer" userId="86a8f506-bb1c-4964-839a-78287daf85b1" providerId="ADAL" clId="{D15DFA32-D012-4553-B229-CADD82DF19E7}" dt="2023-05-11T21:46:59.080" v="2404" actId="26606"/>
          <ac:spMkLst>
            <pc:docMk/>
            <pc:sldMk cId="1460878074" sldId="2076138359"/>
            <ac:spMk id="5" creationId="{C30552A9-64DD-2BE7-CAC0-06F1A223BA7C}"/>
          </ac:spMkLst>
        </pc:spChg>
        <pc:spChg chg="add mod ord">
          <ac:chgData name="Eldert Grootenboer" userId="86a8f506-bb1c-4964-839a-78287daf85b1" providerId="ADAL" clId="{D15DFA32-D012-4553-B229-CADD82DF19E7}" dt="2023-05-11T21:47:54.827" v="2416" actId="21"/>
          <ac:spMkLst>
            <pc:docMk/>
            <pc:sldMk cId="1460878074" sldId="2076138359"/>
            <ac:spMk id="6" creationId="{3090461C-9630-F6D9-9F9A-17ED89F5DECE}"/>
          </ac:spMkLst>
        </pc:spChg>
        <pc:spChg chg="add mod ord">
          <ac:chgData name="Eldert Grootenboer" userId="86a8f506-bb1c-4964-839a-78287daf85b1" providerId="ADAL" clId="{D15DFA32-D012-4553-B229-CADD82DF19E7}" dt="2023-05-11T21:46:59.080" v="2404" actId="26606"/>
          <ac:spMkLst>
            <pc:docMk/>
            <pc:sldMk cId="1460878074" sldId="2076138359"/>
            <ac:spMk id="7" creationId="{85B0B474-4A85-08B1-DB2B-28A1558CF6C5}"/>
          </ac:spMkLst>
        </pc:spChg>
        <pc:spChg chg="add del">
          <ac:chgData name="Eldert Grootenboer" userId="86a8f506-bb1c-4964-839a-78287daf85b1" providerId="ADAL" clId="{D15DFA32-D012-4553-B229-CADD82DF19E7}" dt="2023-05-11T21:45:20.707" v="2385" actId="26606"/>
          <ac:spMkLst>
            <pc:docMk/>
            <pc:sldMk cId="1460878074" sldId="2076138359"/>
            <ac:spMk id="9" creationId="{53B021B3-DE93-4AB7-8A18-CF5F1CED88B8}"/>
          </ac:spMkLst>
        </pc:spChg>
        <pc:spChg chg="add del">
          <ac:chgData name="Eldert Grootenboer" userId="86a8f506-bb1c-4964-839a-78287daf85b1" providerId="ADAL" clId="{D15DFA32-D012-4553-B229-CADD82DF19E7}" dt="2023-05-11T21:45:20.707" v="2385" actId="26606"/>
          <ac:spMkLst>
            <pc:docMk/>
            <pc:sldMk cId="1460878074" sldId="2076138359"/>
            <ac:spMk id="10" creationId="{52D502E5-F6B4-4D58-B4AE-FC466FF15EE8}"/>
          </ac:spMkLst>
        </pc:spChg>
        <pc:spChg chg="add del">
          <ac:chgData name="Eldert Grootenboer" userId="86a8f506-bb1c-4964-839a-78287daf85b1" providerId="ADAL" clId="{D15DFA32-D012-4553-B229-CADD82DF19E7}" dt="2023-05-11T21:45:20.707" v="2385" actId="26606"/>
          <ac:spMkLst>
            <pc:docMk/>
            <pc:sldMk cId="1460878074" sldId="2076138359"/>
            <ac:spMk id="11" creationId="{9DECDBF4-02B6-4BB4-B65B-B8107AD6A9E8}"/>
          </ac:spMkLst>
        </pc:spChg>
        <pc:spChg chg="add del">
          <ac:chgData name="Eldert Grootenboer" userId="86a8f506-bb1c-4964-839a-78287daf85b1" providerId="ADAL" clId="{D15DFA32-D012-4553-B229-CADD82DF19E7}" dt="2023-05-11T21:30:57.645" v="2311" actId="6264"/>
          <ac:spMkLst>
            <pc:docMk/>
            <pc:sldMk cId="1460878074" sldId="2076138359"/>
            <ac:spMk id="12" creationId="{7301F447-EEF7-48F5-AF73-7566EE7F64AD}"/>
          </ac:spMkLst>
        </pc:spChg>
        <pc:spChg chg="add del">
          <ac:chgData name="Eldert Grootenboer" userId="86a8f506-bb1c-4964-839a-78287daf85b1" providerId="ADAL" clId="{D15DFA32-D012-4553-B229-CADD82DF19E7}" dt="2023-05-11T21:44:56.323" v="2383" actId="26606"/>
          <ac:spMkLst>
            <pc:docMk/>
            <pc:sldMk cId="1460878074" sldId="2076138359"/>
            <ac:spMk id="13" creationId="{FEF085B8-A2C0-4A6F-B663-CCC56F3CD373}"/>
          </ac:spMkLst>
        </pc:spChg>
        <pc:spChg chg="add del">
          <ac:chgData name="Eldert Grootenboer" userId="86a8f506-bb1c-4964-839a-78287daf85b1" providerId="ADAL" clId="{D15DFA32-D012-4553-B229-CADD82DF19E7}" dt="2023-05-11T21:30:57.645" v="2311" actId="6264"/>
          <ac:spMkLst>
            <pc:docMk/>
            <pc:sldMk cId="1460878074" sldId="2076138359"/>
            <ac:spMk id="14" creationId="{F7117410-A2A4-4085-9ADC-46744551DBDE}"/>
          </ac:spMkLst>
        </pc:spChg>
        <pc:spChg chg="add del">
          <ac:chgData name="Eldert Grootenboer" userId="86a8f506-bb1c-4964-839a-78287daf85b1" providerId="ADAL" clId="{D15DFA32-D012-4553-B229-CADD82DF19E7}" dt="2023-05-11T21:46:59.080" v="2404" actId="26606"/>
          <ac:spMkLst>
            <pc:docMk/>
            <pc:sldMk cId="1460878074" sldId="2076138359"/>
            <ac:spMk id="15" creationId="{1E214AA7-F028-4A0D-8698-61AEC754D1BC}"/>
          </ac:spMkLst>
        </pc:spChg>
        <pc:spChg chg="add del">
          <ac:chgData name="Eldert Grootenboer" userId="86a8f506-bb1c-4964-839a-78287daf85b1" providerId="ADAL" clId="{D15DFA32-D012-4553-B229-CADD82DF19E7}" dt="2023-05-11T21:30:57.645" v="2311" actId="6264"/>
          <ac:spMkLst>
            <pc:docMk/>
            <pc:sldMk cId="1460878074" sldId="2076138359"/>
            <ac:spMk id="16" creationId="{99F74EB5-E547-4FB4-95F5-BCC788F3C4A0}"/>
          </ac:spMkLst>
        </pc:spChg>
        <pc:spChg chg="add del">
          <ac:chgData name="Eldert Grootenboer" userId="86a8f506-bb1c-4964-839a-78287daf85b1" providerId="ADAL" clId="{D15DFA32-D012-4553-B229-CADD82DF19E7}" dt="2023-05-11T21:44:56.323" v="2383" actId="26606"/>
          <ac:spMkLst>
            <pc:docMk/>
            <pc:sldMk cId="1460878074" sldId="2076138359"/>
            <ac:spMk id="18" creationId="{2658F6D6-96E0-421A-96D6-3DF404008543}"/>
          </ac:spMkLst>
        </pc:spChg>
        <pc:spChg chg="add del">
          <ac:chgData name="Eldert Grootenboer" userId="86a8f506-bb1c-4964-839a-78287daf85b1" providerId="ADAL" clId="{D15DFA32-D012-4553-B229-CADD82DF19E7}" dt="2023-05-11T21:44:56.323" v="2383" actId="26606"/>
          <ac:spMkLst>
            <pc:docMk/>
            <pc:sldMk cId="1460878074" sldId="2076138359"/>
            <ac:spMk id="20" creationId="{3CF62545-93A0-4FD5-9B48-48DCA794CBA1}"/>
          </ac:spMkLst>
        </pc:spChg>
        <pc:spChg chg="add">
          <ac:chgData name="Eldert Grootenboer" userId="86a8f506-bb1c-4964-839a-78287daf85b1" providerId="ADAL" clId="{D15DFA32-D012-4553-B229-CADD82DF19E7}" dt="2023-05-11T21:46:59.080" v="2404" actId="26606"/>
          <ac:spMkLst>
            <pc:docMk/>
            <pc:sldMk cId="1460878074" sldId="2076138359"/>
            <ac:spMk id="22" creationId="{4FFBEE45-F140-49D5-85EA-C78C24340B23}"/>
          </ac:spMkLst>
        </pc:spChg>
        <pc:cxnChg chg="add del">
          <ac:chgData name="Eldert Grootenboer" userId="86a8f506-bb1c-4964-839a-78287daf85b1" providerId="ADAL" clId="{D15DFA32-D012-4553-B229-CADD82DF19E7}" dt="2023-05-11T21:46:59.080" v="2404" actId="26606"/>
          <ac:cxnSpMkLst>
            <pc:docMk/>
            <pc:sldMk cId="1460878074" sldId="2076138359"/>
            <ac:cxnSpMk id="17" creationId="{D6206FDC-2777-4D7F-AF9C-73413DA664C9}"/>
          </ac:cxnSpMkLst>
        </pc:cxnChg>
      </pc:sldChg>
      <pc:sldChg chg="addSp delSp modSp new del mod modClrScheme chgLayout">
        <pc:chgData name="Eldert Grootenboer" userId="86a8f506-bb1c-4964-839a-78287daf85b1" providerId="ADAL" clId="{D15DFA32-D012-4553-B229-CADD82DF19E7}" dt="2023-05-11T21:09:43.575" v="2213" actId="47"/>
        <pc:sldMkLst>
          <pc:docMk/>
          <pc:sldMk cId="2091741096" sldId="2076138360"/>
        </pc:sldMkLst>
        <pc:spChg chg="del mod ord">
          <ac:chgData name="Eldert Grootenboer" userId="86a8f506-bb1c-4964-839a-78287daf85b1" providerId="ADAL" clId="{D15DFA32-D012-4553-B229-CADD82DF19E7}" dt="2023-05-11T20:14:27.055" v="436" actId="700"/>
          <ac:spMkLst>
            <pc:docMk/>
            <pc:sldMk cId="2091741096" sldId="2076138360"/>
            <ac:spMk id="2" creationId="{802619BA-FCC7-C406-3CE2-A3106358AE64}"/>
          </ac:spMkLst>
        </pc:spChg>
        <pc:spChg chg="del mod ord">
          <ac:chgData name="Eldert Grootenboer" userId="86a8f506-bb1c-4964-839a-78287daf85b1" providerId="ADAL" clId="{D15DFA32-D012-4553-B229-CADD82DF19E7}" dt="2023-05-11T20:14:27.055" v="436" actId="700"/>
          <ac:spMkLst>
            <pc:docMk/>
            <pc:sldMk cId="2091741096" sldId="2076138360"/>
            <ac:spMk id="3" creationId="{B0E9987E-CFAB-EDD2-E693-EB998187E7DD}"/>
          </ac:spMkLst>
        </pc:spChg>
        <pc:spChg chg="del">
          <ac:chgData name="Eldert Grootenboer" userId="86a8f506-bb1c-4964-839a-78287daf85b1" providerId="ADAL" clId="{D15DFA32-D012-4553-B229-CADD82DF19E7}" dt="2023-05-11T20:14:27.055" v="436" actId="700"/>
          <ac:spMkLst>
            <pc:docMk/>
            <pc:sldMk cId="2091741096" sldId="2076138360"/>
            <ac:spMk id="4" creationId="{18B78ED0-A101-357C-97AE-0A40489098DC}"/>
          </ac:spMkLst>
        </pc:spChg>
        <pc:spChg chg="add mod ord">
          <ac:chgData name="Eldert Grootenboer" userId="86a8f506-bb1c-4964-839a-78287daf85b1" providerId="ADAL" clId="{D15DFA32-D012-4553-B229-CADD82DF19E7}" dt="2023-05-11T20:14:34.696" v="458" actId="20577"/>
          <ac:spMkLst>
            <pc:docMk/>
            <pc:sldMk cId="2091741096" sldId="2076138360"/>
            <ac:spMk id="5" creationId="{E424E19A-8EAF-AF77-BEF4-8D312AB4520C}"/>
          </ac:spMkLst>
        </pc:spChg>
        <pc:spChg chg="add mod ord">
          <ac:chgData name="Eldert Grootenboer" userId="86a8f506-bb1c-4964-839a-78287daf85b1" providerId="ADAL" clId="{D15DFA32-D012-4553-B229-CADD82DF19E7}" dt="2023-05-11T20:14:52.078" v="499" actId="20577"/>
          <ac:spMkLst>
            <pc:docMk/>
            <pc:sldMk cId="2091741096" sldId="2076138360"/>
            <ac:spMk id="6" creationId="{5134BA71-FF5E-3448-3604-33F3D51E0C03}"/>
          </ac:spMkLst>
        </pc:spChg>
      </pc:sldChg>
      <pc:sldChg chg="addSp delSp modSp new add del mod setBg modClrScheme delDesignElem chgLayout modNotesTx">
        <pc:chgData name="Eldert Grootenboer" userId="86a8f506-bb1c-4964-839a-78287daf85b1" providerId="ADAL" clId="{D15DFA32-D012-4553-B229-CADD82DF19E7}" dt="2023-05-11T21:50:01.317" v="2438" actId="47"/>
        <pc:sldMkLst>
          <pc:docMk/>
          <pc:sldMk cId="1570841556" sldId="2076138361"/>
        </pc:sldMkLst>
        <pc:spChg chg="mod ord">
          <ac:chgData name="Eldert Grootenboer" userId="86a8f506-bb1c-4964-839a-78287daf85b1" providerId="ADAL" clId="{D15DFA32-D012-4553-B229-CADD82DF19E7}" dt="2023-05-11T21:45:16.895" v="2384" actId="26606"/>
          <ac:spMkLst>
            <pc:docMk/>
            <pc:sldMk cId="1570841556" sldId="2076138361"/>
            <ac:spMk id="2" creationId="{BCAA9A3F-BE4B-64F0-5235-863E6BA8C853}"/>
          </ac:spMkLst>
        </pc:spChg>
        <pc:spChg chg="del mod ord">
          <ac:chgData name="Eldert Grootenboer" userId="86a8f506-bb1c-4964-839a-78287daf85b1" providerId="ADAL" clId="{D15DFA32-D012-4553-B229-CADD82DF19E7}" dt="2023-05-11T20:15:07.385" v="525" actId="700"/>
          <ac:spMkLst>
            <pc:docMk/>
            <pc:sldMk cId="1570841556" sldId="2076138361"/>
            <ac:spMk id="3" creationId="{1FB0F0A4-3508-2CED-2FE3-5C5B68B0DD9B}"/>
          </ac:spMkLst>
        </pc:spChg>
        <pc:spChg chg="add del mod">
          <ac:chgData name="Eldert Grootenboer" userId="86a8f506-bb1c-4964-839a-78287daf85b1" providerId="ADAL" clId="{D15DFA32-D012-4553-B229-CADD82DF19E7}" dt="2023-05-11T21:30:57.645" v="2311" actId="6264"/>
          <ac:spMkLst>
            <pc:docMk/>
            <pc:sldMk cId="1570841556" sldId="2076138361"/>
            <ac:spMk id="3" creationId="{2D318C18-607E-3168-76F6-30DC06F03551}"/>
          </ac:spMkLst>
        </pc:spChg>
        <pc:spChg chg="add del mod">
          <ac:chgData name="Eldert Grootenboer" userId="86a8f506-bb1c-4964-839a-78287daf85b1" providerId="ADAL" clId="{D15DFA32-D012-4553-B229-CADD82DF19E7}" dt="2023-05-11T21:30:57.645" v="2311" actId="6264"/>
          <ac:spMkLst>
            <pc:docMk/>
            <pc:sldMk cId="1570841556" sldId="2076138361"/>
            <ac:spMk id="4" creationId="{7D314C0F-E449-70CF-F8B3-8092FE5D16E1}"/>
          </ac:spMkLst>
        </pc:spChg>
        <pc:spChg chg="del">
          <ac:chgData name="Eldert Grootenboer" userId="86a8f506-bb1c-4964-839a-78287daf85b1" providerId="ADAL" clId="{D15DFA32-D012-4553-B229-CADD82DF19E7}" dt="2023-05-11T20:15:07.385" v="525" actId="700"/>
          <ac:spMkLst>
            <pc:docMk/>
            <pc:sldMk cId="1570841556" sldId="2076138361"/>
            <ac:spMk id="4" creationId="{B45D6B03-F3CC-C236-40B4-9CE691897F12}"/>
          </ac:spMkLst>
        </pc:spChg>
        <pc:spChg chg="add del mod ord">
          <ac:chgData name="Eldert Grootenboer" userId="86a8f506-bb1c-4964-839a-78287daf85b1" providerId="ADAL" clId="{D15DFA32-D012-4553-B229-CADD82DF19E7}" dt="2023-05-11T20:28:52.632" v="1409" actId="700"/>
          <ac:spMkLst>
            <pc:docMk/>
            <pc:sldMk cId="1570841556" sldId="2076138361"/>
            <ac:spMk id="5" creationId="{905E6FAE-0F63-2037-48E0-20531D48254D}"/>
          </ac:spMkLst>
        </pc:spChg>
        <pc:spChg chg="add del mod">
          <ac:chgData name="Eldert Grootenboer" userId="86a8f506-bb1c-4964-839a-78287daf85b1" providerId="ADAL" clId="{D15DFA32-D012-4553-B229-CADD82DF19E7}" dt="2023-05-11T21:30:57.645" v="2311" actId="6264"/>
          <ac:spMkLst>
            <pc:docMk/>
            <pc:sldMk cId="1570841556" sldId="2076138361"/>
            <ac:spMk id="5" creationId="{A92B266D-3EB4-B315-CBC4-9EB7F93983AF}"/>
          </ac:spMkLst>
        </pc:spChg>
        <pc:spChg chg="add del mod ord">
          <ac:chgData name="Eldert Grootenboer" userId="86a8f506-bb1c-4964-839a-78287daf85b1" providerId="ADAL" clId="{D15DFA32-D012-4553-B229-CADD82DF19E7}" dt="2023-05-11T21:46:39.323" v="2402" actId="113"/>
          <ac:spMkLst>
            <pc:docMk/>
            <pc:sldMk cId="1570841556" sldId="2076138361"/>
            <ac:spMk id="6" creationId="{DBBE954C-DE2D-8821-1022-8B7EADD6BB53}"/>
          </ac:spMkLst>
        </pc:spChg>
        <pc:spChg chg="add del mod ord">
          <ac:chgData name="Eldert Grootenboer" userId="86a8f506-bb1c-4964-839a-78287daf85b1" providerId="ADAL" clId="{D15DFA32-D012-4553-B229-CADD82DF19E7}" dt="2023-05-11T21:46:42.563" v="2403" actId="113"/>
          <ac:spMkLst>
            <pc:docMk/>
            <pc:sldMk cId="1570841556" sldId="2076138361"/>
            <ac:spMk id="7" creationId="{368D4BC2-87A5-2523-8ABD-0B26B3F6E9B2}"/>
          </ac:spMkLst>
        </pc:spChg>
        <pc:spChg chg="add del mod ord">
          <ac:chgData name="Eldert Grootenboer" userId="86a8f506-bb1c-4964-839a-78287daf85b1" providerId="ADAL" clId="{D15DFA32-D012-4553-B229-CADD82DF19E7}" dt="2023-05-11T20:29:02.603" v="1413" actId="700"/>
          <ac:spMkLst>
            <pc:docMk/>
            <pc:sldMk cId="1570841556" sldId="2076138361"/>
            <ac:spMk id="8" creationId="{16F57669-90E8-88BF-1ED9-7E395B137593}"/>
          </ac:spMkLst>
        </pc:spChg>
        <pc:spChg chg="add del mod ord">
          <ac:chgData name="Eldert Grootenboer" userId="86a8f506-bb1c-4964-839a-78287daf85b1" providerId="ADAL" clId="{D15DFA32-D012-4553-B229-CADD82DF19E7}" dt="2023-05-11T20:29:02.603" v="1413" actId="700"/>
          <ac:spMkLst>
            <pc:docMk/>
            <pc:sldMk cId="1570841556" sldId="2076138361"/>
            <ac:spMk id="9" creationId="{2811CBF0-4549-BF27-796A-892AF96E6D0F}"/>
          </ac:spMkLst>
        </pc:spChg>
        <pc:spChg chg="add del mod ord">
          <ac:chgData name="Eldert Grootenboer" userId="86a8f506-bb1c-4964-839a-78287daf85b1" providerId="ADAL" clId="{D15DFA32-D012-4553-B229-CADD82DF19E7}" dt="2023-05-11T20:29:02.603" v="1413" actId="700"/>
          <ac:spMkLst>
            <pc:docMk/>
            <pc:sldMk cId="1570841556" sldId="2076138361"/>
            <ac:spMk id="10" creationId="{7B6354AE-5C51-6B8C-AD94-EA1FC7632312}"/>
          </ac:spMkLst>
        </pc:spChg>
        <pc:spChg chg="add del mod ord">
          <ac:chgData name="Eldert Grootenboer" userId="86a8f506-bb1c-4964-839a-78287daf85b1" providerId="ADAL" clId="{D15DFA32-D012-4553-B229-CADD82DF19E7}" dt="2023-05-11T20:29:02.603" v="1413" actId="700"/>
          <ac:spMkLst>
            <pc:docMk/>
            <pc:sldMk cId="1570841556" sldId="2076138361"/>
            <ac:spMk id="11" creationId="{6AC19F94-2B69-FBBD-F175-F44B56CBEA69}"/>
          </ac:spMkLst>
        </pc:spChg>
        <pc:spChg chg="add del">
          <ac:chgData name="Eldert Grootenboer" userId="86a8f506-bb1c-4964-839a-78287daf85b1" providerId="ADAL" clId="{D15DFA32-D012-4553-B229-CADD82DF19E7}" dt="2023-05-11T21:30:57.645" v="2311" actId="6264"/>
          <ac:spMkLst>
            <pc:docMk/>
            <pc:sldMk cId="1570841556" sldId="2076138361"/>
            <ac:spMk id="12" creationId="{7301F447-EEF7-48F5-AF73-7566EE7F64AD}"/>
          </ac:spMkLst>
        </pc:spChg>
        <pc:spChg chg="add">
          <ac:chgData name="Eldert Grootenboer" userId="86a8f506-bb1c-4964-839a-78287daf85b1" providerId="ADAL" clId="{D15DFA32-D012-4553-B229-CADD82DF19E7}" dt="2023-05-11T21:45:16.895" v="2384" actId="26606"/>
          <ac:spMkLst>
            <pc:docMk/>
            <pc:sldMk cId="1570841556" sldId="2076138361"/>
            <ac:spMk id="13" creationId="{1E214AA7-F028-4A0D-8698-61AEC754D1BC}"/>
          </ac:spMkLst>
        </pc:spChg>
        <pc:spChg chg="add del">
          <ac:chgData name="Eldert Grootenboer" userId="86a8f506-bb1c-4964-839a-78287daf85b1" providerId="ADAL" clId="{D15DFA32-D012-4553-B229-CADD82DF19E7}" dt="2023-05-11T21:30:57.645" v="2311" actId="6264"/>
          <ac:spMkLst>
            <pc:docMk/>
            <pc:sldMk cId="1570841556" sldId="2076138361"/>
            <ac:spMk id="14" creationId="{F7117410-A2A4-4085-9ADC-46744551DBDE}"/>
          </ac:spMkLst>
        </pc:spChg>
        <pc:spChg chg="add del">
          <ac:chgData name="Eldert Grootenboer" userId="86a8f506-bb1c-4964-839a-78287daf85b1" providerId="ADAL" clId="{D15DFA32-D012-4553-B229-CADD82DF19E7}" dt="2023-05-11T21:30:57.645" v="2311" actId="6264"/>
          <ac:spMkLst>
            <pc:docMk/>
            <pc:sldMk cId="1570841556" sldId="2076138361"/>
            <ac:spMk id="16" creationId="{99F74EB5-E547-4FB4-95F5-BCC788F3C4A0}"/>
          </ac:spMkLst>
        </pc:spChg>
        <pc:cxnChg chg="add">
          <ac:chgData name="Eldert Grootenboer" userId="86a8f506-bb1c-4964-839a-78287daf85b1" providerId="ADAL" clId="{D15DFA32-D012-4553-B229-CADD82DF19E7}" dt="2023-05-11T21:45:16.895" v="2384" actId="26606"/>
          <ac:cxnSpMkLst>
            <pc:docMk/>
            <pc:sldMk cId="1570841556" sldId="2076138361"/>
            <ac:cxnSpMk id="15" creationId="{D6206FDC-2777-4D7F-AF9C-73413DA664C9}"/>
          </ac:cxnSpMkLst>
        </pc:cxnChg>
      </pc:sldChg>
      <pc:sldChg chg="addSp delSp modSp new del mod setBg modNotesTx">
        <pc:chgData name="Eldert Grootenboer" userId="86a8f506-bb1c-4964-839a-78287daf85b1" providerId="ADAL" clId="{D15DFA32-D012-4553-B229-CADD82DF19E7}" dt="2023-05-11T21:06:29.179" v="2164" actId="47"/>
        <pc:sldMkLst>
          <pc:docMk/>
          <pc:sldMk cId="1609540740" sldId="2076138362"/>
        </pc:sldMkLst>
        <pc:spChg chg="mod">
          <ac:chgData name="Eldert Grootenboer" userId="86a8f506-bb1c-4964-839a-78287daf85b1" providerId="ADAL" clId="{D15DFA32-D012-4553-B229-CADD82DF19E7}" dt="2023-05-11T21:04:24.788" v="2133" actId="26606"/>
          <ac:spMkLst>
            <pc:docMk/>
            <pc:sldMk cId="1609540740" sldId="2076138362"/>
            <ac:spMk id="2" creationId="{FC6D6824-9375-AEE4-9F91-B7E2AB126261}"/>
          </ac:spMkLst>
        </pc:spChg>
        <pc:spChg chg="mod">
          <ac:chgData name="Eldert Grootenboer" userId="86a8f506-bb1c-4964-839a-78287daf85b1" providerId="ADAL" clId="{D15DFA32-D012-4553-B229-CADD82DF19E7}" dt="2023-05-11T21:04:24.788" v="2133" actId="26606"/>
          <ac:spMkLst>
            <pc:docMk/>
            <pc:sldMk cId="1609540740" sldId="2076138362"/>
            <ac:spMk id="3" creationId="{0A47CE80-5BD6-720E-AD0A-00CA75F82727}"/>
          </ac:spMkLst>
        </pc:spChg>
        <pc:spChg chg="add del">
          <ac:chgData name="Eldert Grootenboer" userId="86a8f506-bb1c-4964-839a-78287daf85b1" providerId="ADAL" clId="{D15DFA32-D012-4553-B229-CADD82DF19E7}" dt="2023-05-11T21:04:24.788" v="2133" actId="26606"/>
          <ac:spMkLst>
            <pc:docMk/>
            <pc:sldMk cId="1609540740" sldId="2076138362"/>
            <ac:spMk id="8" creationId="{100EDD19-6802-4EC3-95CE-CFFAB042CFD6}"/>
          </ac:spMkLst>
        </pc:spChg>
        <pc:spChg chg="add del">
          <ac:chgData name="Eldert Grootenboer" userId="86a8f506-bb1c-4964-839a-78287daf85b1" providerId="ADAL" clId="{D15DFA32-D012-4553-B229-CADD82DF19E7}" dt="2023-05-11T21:04:24.788" v="2133" actId="26606"/>
          <ac:spMkLst>
            <pc:docMk/>
            <pc:sldMk cId="1609540740" sldId="2076138362"/>
            <ac:spMk id="10" creationId="{DB17E863-922E-4C26-BD64-E8FD41D28661}"/>
          </ac:spMkLst>
        </pc:spChg>
      </pc:sldChg>
      <pc:sldChg chg="addSp delSp modSp new del mod setBg modClrScheme chgLayout modNotesTx">
        <pc:chgData name="Eldert Grootenboer" userId="86a8f506-bb1c-4964-839a-78287daf85b1" providerId="ADAL" clId="{D15DFA32-D012-4553-B229-CADD82DF19E7}" dt="2023-05-11T21:07:32.404" v="2175" actId="47"/>
        <pc:sldMkLst>
          <pc:docMk/>
          <pc:sldMk cId="3314970487" sldId="2076138363"/>
        </pc:sldMkLst>
        <pc:spChg chg="mod ord">
          <ac:chgData name="Eldert Grootenboer" userId="86a8f506-bb1c-4964-839a-78287daf85b1" providerId="ADAL" clId="{D15DFA32-D012-4553-B229-CADD82DF19E7}" dt="2023-05-11T21:04:23.346" v="2132"/>
          <ac:spMkLst>
            <pc:docMk/>
            <pc:sldMk cId="3314970487" sldId="2076138363"/>
            <ac:spMk id="2" creationId="{7C64FB6B-9828-70E2-441C-551ABFD42A75}"/>
          </ac:spMkLst>
        </pc:spChg>
        <pc:spChg chg="mod ord">
          <ac:chgData name="Eldert Grootenboer" userId="86a8f506-bb1c-4964-839a-78287daf85b1" providerId="ADAL" clId="{D15DFA32-D012-4553-B229-CADD82DF19E7}" dt="2023-05-11T21:05:13.548" v="2146" actId="20577"/>
          <ac:spMkLst>
            <pc:docMk/>
            <pc:sldMk cId="3314970487" sldId="2076138363"/>
            <ac:spMk id="3" creationId="{4758B70C-B470-DEBC-F6DD-5478ACC226B7}"/>
          </ac:spMkLst>
        </pc:spChg>
        <pc:spChg chg="add del">
          <ac:chgData name="Eldert Grootenboer" userId="86a8f506-bb1c-4964-839a-78287daf85b1" providerId="ADAL" clId="{D15DFA32-D012-4553-B229-CADD82DF19E7}" dt="2023-05-11T20:24:00.111" v="1212"/>
          <ac:spMkLst>
            <pc:docMk/>
            <pc:sldMk cId="3314970487" sldId="2076138363"/>
            <ac:spMk id="4" creationId="{AEF7625D-CEBC-997E-D43C-6B94A5F8B0B4}"/>
          </ac:spMkLst>
        </pc:spChg>
        <pc:spChg chg="add del mod ord">
          <ac:chgData name="Eldert Grootenboer" userId="86a8f506-bb1c-4964-839a-78287daf85b1" providerId="ADAL" clId="{D15DFA32-D012-4553-B229-CADD82DF19E7}" dt="2023-05-11T20:53:15.289" v="1891" actId="22"/>
          <ac:spMkLst>
            <pc:docMk/>
            <pc:sldMk cId="3314970487" sldId="2076138363"/>
            <ac:spMk id="5" creationId="{C672B442-C3DA-077A-FC1B-260AE1415F46}"/>
          </ac:spMkLst>
        </pc:spChg>
        <pc:picChg chg="add mod ord">
          <ac:chgData name="Eldert Grootenboer" userId="86a8f506-bb1c-4964-839a-78287daf85b1" providerId="ADAL" clId="{D15DFA32-D012-4553-B229-CADD82DF19E7}" dt="2023-05-11T21:04:23.346" v="2132"/>
          <ac:picMkLst>
            <pc:docMk/>
            <pc:sldMk cId="3314970487" sldId="2076138363"/>
            <ac:picMk id="7" creationId="{B234AD58-39B3-E3CB-6941-3AFB5AED02DD}"/>
          </ac:picMkLst>
        </pc:picChg>
      </pc:sldChg>
      <pc:sldChg chg="addSp delSp modSp new del mod modClrScheme chgLayout modNotesTx">
        <pc:chgData name="Eldert Grootenboer" userId="86a8f506-bb1c-4964-839a-78287daf85b1" providerId="ADAL" clId="{D15DFA32-D012-4553-B229-CADD82DF19E7}" dt="2023-05-11T21:08:01.715" v="2184" actId="47"/>
        <pc:sldMkLst>
          <pc:docMk/>
          <pc:sldMk cId="1054172649" sldId="2076138364"/>
        </pc:sldMkLst>
        <pc:spChg chg="mod ord">
          <ac:chgData name="Eldert Grootenboer" userId="86a8f506-bb1c-4964-839a-78287daf85b1" providerId="ADAL" clId="{D15DFA32-D012-4553-B229-CADD82DF19E7}" dt="2023-05-11T20:33:58.221" v="1791" actId="700"/>
          <ac:spMkLst>
            <pc:docMk/>
            <pc:sldMk cId="1054172649" sldId="2076138364"/>
            <ac:spMk id="2" creationId="{C4CCC21A-464D-E818-A941-09ED6DA24F6D}"/>
          </ac:spMkLst>
        </pc:spChg>
        <pc:spChg chg="mod ord">
          <ac:chgData name="Eldert Grootenboer" userId="86a8f506-bb1c-4964-839a-78287daf85b1" providerId="ADAL" clId="{D15DFA32-D012-4553-B229-CADD82DF19E7}" dt="2023-05-11T20:33:58.221" v="1791" actId="700"/>
          <ac:spMkLst>
            <pc:docMk/>
            <pc:sldMk cId="1054172649" sldId="2076138364"/>
            <ac:spMk id="3" creationId="{4ED8F912-AB3C-CBB5-4A82-A8F92FD7A3B2}"/>
          </ac:spMkLst>
        </pc:spChg>
        <pc:spChg chg="add del mod ord">
          <ac:chgData name="Eldert Grootenboer" userId="86a8f506-bb1c-4964-839a-78287daf85b1" providerId="ADAL" clId="{D15DFA32-D012-4553-B229-CADD82DF19E7}" dt="2023-05-11T20:38:18.838" v="1820"/>
          <ac:spMkLst>
            <pc:docMk/>
            <pc:sldMk cId="1054172649" sldId="2076138364"/>
            <ac:spMk id="4" creationId="{ECA15191-21E5-5C5F-8108-BD30DAF992B7}"/>
          </ac:spMkLst>
        </pc:spChg>
        <pc:spChg chg="add del mod">
          <ac:chgData name="Eldert Grootenboer" userId="86a8f506-bb1c-4964-839a-78287daf85b1" providerId="ADAL" clId="{D15DFA32-D012-4553-B229-CADD82DF19E7}" dt="2023-05-11T20:36:02.927" v="1814"/>
          <ac:spMkLst>
            <pc:docMk/>
            <pc:sldMk cId="1054172649" sldId="2076138364"/>
            <ac:spMk id="5" creationId="{FD0525E5-81AC-8D30-66FC-D468D00A6725}"/>
          </ac:spMkLst>
        </pc:spChg>
        <pc:spChg chg="add del mod">
          <ac:chgData name="Eldert Grootenboer" userId="86a8f506-bb1c-4964-839a-78287daf85b1" providerId="ADAL" clId="{D15DFA32-D012-4553-B229-CADD82DF19E7}" dt="2023-05-11T20:39:04.747" v="1828" actId="22"/>
          <ac:spMkLst>
            <pc:docMk/>
            <pc:sldMk cId="1054172649" sldId="2076138364"/>
            <ac:spMk id="9" creationId="{8BA46E7D-09B9-9BD9-3068-F363981CD77A}"/>
          </ac:spMkLst>
        </pc:spChg>
        <pc:spChg chg="add del mod">
          <ac:chgData name="Eldert Grootenboer" userId="86a8f506-bb1c-4964-839a-78287daf85b1" providerId="ADAL" clId="{D15DFA32-D012-4553-B229-CADD82DF19E7}" dt="2023-05-11T20:40:45.699" v="1833" actId="22"/>
          <ac:spMkLst>
            <pc:docMk/>
            <pc:sldMk cId="1054172649" sldId="2076138364"/>
            <ac:spMk id="13" creationId="{9EB908C8-B19C-9A2A-B702-73D2B9963C43}"/>
          </ac:spMkLst>
        </pc:spChg>
        <pc:picChg chg="add del mod">
          <ac:chgData name="Eldert Grootenboer" userId="86a8f506-bb1c-4964-839a-78287daf85b1" providerId="ADAL" clId="{D15DFA32-D012-4553-B229-CADD82DF19E7}" dt="2023-05-11T20:38:44.716" v="1827" actId="21"/>
          <ac:picMkLst>
            <pc:docMk/>
            <pc:sldMk cId="1054172649" sldId="2076138364"/>
            <ac:picMk id="7" creationId="{8CAD2976-4F96-F348-C1E6-AC987F203EE3}"/>
          </ac:picMkLst>
        </pc:picChg>
        <pc:picChg chg="add del mod ord">
          <ac:chgData name="Eldert Grootenboer" userId="86a8f506-bb1c-4964-839a-78287daf85b1" providerId="ADAL" clId="{D15DFA32-D012-4553-B229-CADD82DF19E7}" dt="2023-05-11T20:40:39.206" v="1832" actId="478"/>
          <ac:picMkLst>
            <pc:docMk/>
            <pc:sldMk cId="1054172649" sldId="2076138364"/>
            <ac:picMk id="11" creationId="{C91AB74C-57A6-7A70-D9BA-E4D4FF70CD5E}"/>
          </ac:picMkLst>
        </pc:picChg>
        <pc:picChg chg="add mod ord">
          <ac:chgData name="Eldert Grootenboer" userId="86a8f506-bb1c-4964-839a-78287daf85b1" providerId="ADAL" clId="{D15DFA32-D012-4553-B229-CADD82DF19E7}" dt="2023-05-11T20:40:45.699" v="1833" actId="22"/>
          <ac:picMkLst>
            <pc:docMk/>
            <pc:sldMk cId="1054172649" sldId="2076138364"/>
            <ac:picMk id="15" creationId="{31427C77-B2C3-CD4E-5947-AFECB16A142E}"/>
          </ac:picMkLst>
        </pc:picChg>
      </pc:sldChg>
      <pc:sldChg chg="addSp delSp modSp new del mod modClrScheme chgLayout">
        <pc:chgData name="Eldert Grootenboer" userId="86a8f506-bb1c-4964-839a-78287daf85b1" providerId="ADAL" clId="{D15DFA32-D012-4553-B229-CADD82DF19E7}" dt="2023-05-11T21:08:30.035" v="2193" actId="47"/>
        <pc:sldMkLst>
          <pc:docMk/>
          <pc:sldMk cId="4166412021" sldId="2076138365"/>
        </pc:sldMkLst>
        <pc:spChg chg="mod ord">
          <ac:chgData name="Eldert Grootenboer" userId="86a8f506-bb1c-4964-839a-78287daf85b1" providerId="ADAL" clId="{D15DFA32-D012-4553-B229-CADD82DF19E7}" dt="2023-05-11T20:34:01.167" v="1792" actId="700"/>
          <ac:spMkLst>
            <pc:docMk/>
            <pc:sldMk cId="4166412021" sldId="2076138365"/>
            <ac:spMk id="2" creationId="{BC60EA3F-5504-14A7-53CD-2D8D6AE9AC72}"/>
          </ac:spMkLst>
        </pc:spChg>
        <pc:spChg chg="mod ord">
          <ac:chgData name="Eldert Grootenboer" userId="86a8f506-bb1c-4964-839a-78287daf85b1" providerId="ADAL" clId="{D15DFA32-D012-4553-B229-CADD82DF19E7}" dt="2023-05-11T20:34:11.357" v="1812" actId="20577"/>
          <ac:spMkLst>
            <pc:docMk/>
            <pc:sldMk cId="4166412021" sldId="2076138365"/>
            <ac:spMk id="3" creationId="{7A13BF95-3B10-B4C5-0A0B-E42733ABF64C}"/>
          </ac:spMkLst>
        </pc:spChg>
        <pc:spChg chg="add del mod ord">
          <ac:chgData name="Eldert Grootenboer" userId="86a8f506-bb1c-4964-839a-78287daf85b1" providerId="ADAL" clId="{D15DFA32-D012-4553-B229-CADD82DF19E7}" dt="2023-05-11T20:40:33.118" v="1831" actId="22"/>
          <ac:spMkLst>
            <pc:docMk/>
            <pc:sldMk cId="4166412021" sldId="2076138365"/>
            <ac:spMk id="4" creationId="{B9DC3D6A-74AB-4B5D-1CD6-5379347B9081}"/>
          </ac:spMkLst>
        </pc:spChg>
        <pc:picChg chg="add mod ord">
          <ac:chgData name="Eldert Grootenboer" userId="86a8f506-bb1c-4964-839a-78287daf85b1" providerId="ADAL" clId="{D15DFA32-D012-4553-B229-CADD82DF19E7}" dt="2023-05-11T20:40:33.118" v="1831" actId="22"/>
          <ac:picMkLst>
            <pc:docMk/>
            <pc:sldMk cId="4166412021" sldId="2076138365"/>
            <ac:picMk id="6" creationId="{A8EB19E8-28A0-6599-9E4C-A2A0A461AA6C}"/>
          </ac:picMkLst>
        </pc:picChg>
      </pc:sldChg>
      <pc:sldChg chg="addSp delSp modSp new del mod modNotesTx">
        <pc:chgData name="Eldert Grootenboer" userId="86a8f506-bb1c-4964-839a-78287daf85b1" providerId="ADAL" clId="{D15DFA32-D012-4553-B229-CADD82DF19E7}" dt="2023-05-11T21:08:56.767" v="2202" actId="47"/>
        <pc:sldMkLst>
          <pc:docMk/>
          <pc:sldMk cId="2067153520" sldId="2076138366"/>
        </pc:sldMkLst>
        <pc:spChg chg="mod">
          <ac:chgData name="Eldert Grootenboer" userId="86a8f506-bb1c-4964-839a-78287daf85b1" providerId="ADAL" clId="{D15DFA32-D012-4553-B229-CADD82DF19E7}" dt="2023-05-11T20:53:48.758" v="1909" actId="20577"/>
          <ac:spMkLst>
            <pc:docMk/>
            <pc:sldMk cId="2067153520" sldId="2076138366"/>
            <ac:spMk id="2" creationId="{8D1CF4F1-3373-8D79-4090-4022E46916D0}"/>
          </ac:spMkLst>
        </pc:spChg>
        <pc:spChg chg="add del mod">
          <ac:chgData name="Eldert Grootenboer" userId="86a8f506-bb1c-4964-839a-78287daf85b1" providerId="ADAL" clId="{D15DFA32-D012-4553-B229-CADD82DF19E7}" dt="2023-05-11T20:58:36.003" v="2107" actId="20577"/>
          <ac:spMkLst>
            <pc:docMk/>
            <pc:sldMk cId="2067153520" sldId="2076138366"/>
            <ac:spMk id="3" creationId="{8FC85277-7F17-E8E7-159C-5A3C0DA60B07}"/>
          </ac:spMkLst>
        </pc:spChg>
        <pc:spChg chg="del">
          <ac:chgData name="Eldert Grootenboer" userId="86a8f506-bb1c-4964-839a-78287daf85b1" providerId="ADAL" clId="{D15DFA32-D012-4553-B229-CADD82DF19E7}" dt="2023-05-11T21:00:41.643" v="2108" actId="22"/>
          <ac:spMkLst>
            <pc:docMk/>
            <pc:sldMk cId="2067153520" sldId="2076138366"/>
            <ac:spMk id="4" creationId="{AC7F2AC5-0704-3120-DE27-64614456C8F4}"/>
          </ac:spMkLst>
        </pc:spChg>
        <pc:spChg chg="add del mod">
          <ac:chgData name="Eldert Grootenboer" userId="86a8f506-bb1c-4964-839a-78287daf85b1" providerId="ADAL" clId="{D15DFA32-D012-4553-B229-CADD82DF19E7}" dt="2023-05-11T20:53:51.236" v="1911"/>
          <ac:spMkLst>
            <pc:docMk/>
            <pc:sldMk cId="2067153520" sldId="2076138366"/>
            <ac:spMk id="5" creationId="{68CC71FE-183A-F75F-E314-4A633F7424B8}"/>
          </ac:spMkLst>
        </pc:spChg>
        <pc:picChg chg="add mod ord">
          <ac:chgData name="Eldert Grootenboer" userId="86a8f506-bb1c-4964-839a-78287daf85b1" providerId="ADAL" clId="{D15DFA32-D012-4553-B229-CADD82DF19E7}" dt="2023-05-11T21:00:41.643" v="2108" actId="22"/>
          <ac:picMkLst>
            <pc:docMk/>
            <pc:sldMk cId="2067153520" sldId="2076138366"/>
            <ac:picMk id="7" creationId="{64481391-28C5-F15A-DDE9-F76C2B4203DD}"/>
          </ac:picMkLst>
        </pc:picChg>
      </pc:sldChg>
      <pc:sldChg chg="add del">
        <pc:chgData name="Eldert Grootenboer" userId="86a8f506-bb1c-4964-839a-78287daf85b1" providerId="ADAL" clId="{D15DFA32-D012-4553-B229-CADD82DF19E7}" dt="2023-05-11T21:05:04.692" v="2141"/>
        <pc:sldMkLst>
          <pc:docMk/>
          <pc:sldMk cId="397822402" sldId="2076138367"/>
        </pc:sldMkLst>
      </pc:sldChg>
      <pc:sldChg chg="addSp delSp modSp add mod modTransition setBg modClrScheme modAnim setClrOvrMap delDesignElem chgLayout modNotesTx">
        <pc:chgData name="Eldert Grootenboer" userId="86a8f506-bb1c-4964-839a-78287daf85b1" providerId="ADAL" clId="{D15DFA32-D012-4553-B229-CADD82DF19E7}" dt="2023-05-11T22:49:12.131" v="3211"/>
        <pc:sldMkLst>
          <pc:docMk/>
          <pc:sldMk cId="428320421" sldId="2076138367"/>
        </pc:sldMkLst>
        <pc:spChg chg="mod ord">
          <ac:chgData name="Eldert Grootenboer" userId="86a8f506-bb1c-4964-839a-78287daf85b1" providerId="ADAL" clId="{D15DFA32-D012-4553-B229-CADD82DF19E7}" dt="2023-05-11T22:14:04.259" v="2731" actId="26606"/>
          <ac:spMkLst>
            <pc:docMk/>
            <pc:sldMk cId="428320421" sldId="2076138367"/>
            <ac:spMk id="2" creationId="{BCAA9A3F-BE4B-64F0-5235-863E6BA8C853}"/>
          </ac:spMkLst>
        </pc:spChg>
        <pc:spChg chg="add del mod">
          <ac:chgData name="Eldert Grootenboer" userId="86a8f506-bb1c-4964-839a-78287daf85b1" providerId="ADAL" clId="{D15DFA32-D012-4553-B229-CADD82DF19E7}" dt="2023-05-11T21:30:57.645" v="2311" actId="6264"/>
          <ac:spMkLst>
            <pc:docMk/>
            <pc:sldMk cId="428320421" sldId="2076138367"/>
            <ac:spMk id="3" creationId="{62AF018B-A9AA-1E63-BC5B-7913B55C4297}"/>
          </ac:spMkLst>
        </pc:spChg>
        <pc:spChg chg="add del mod">
          <ac:chgData name="Eldert Grootenboer" userId="86a8f506-bb1c-4964-839a-78287daf85b1" providerId="ADAL" clId="{D15DFA32-D012-4553-B229-CADD82DF19E7}" dt="2023-05-11T21:05:52.453" v="2161" actId="478"/>
          <ac:spMkLst>
            <pc:docMk/>
            <pc:sldMk cId="428320421" sldId="2076138367"/>
            <ac:spMk id="4" creationId="{10C13D41-5931-D339-490D-2491CC395129}"/>
          </ac:spMkLst>
        </pc:spChg>
        <pc:spChg chg="add mod ord">
          <ac:chgData name="Eldert Grootenboer" userId="86a8f506-bb1c-4964-839a-78287daf85b1" providerId="ADAL" clId="{D15DFA32-D012-4553-B229-CADD82DF19E7}" dt="2023-05-11T22:48:23.492" v="3200" actId="14100"/>
          <ac:spMkLst>
            <pc:docMk/>
            <pc:sldMk cId="428320421" sldId="2076138367"/>
            <ac:spMk id="4" creationId="{45F78A09-1C42-A7A7-804E-7F7D693AC1B8}"/>
          </ac:spMkLst>
        </pc:spChg>
        <pc:spChg chg="add del mod ord">
          <ac:chgData name="Eldert Grootenboer" userId="86a8f506-bb1c-4964-839a-78287daf85b1" providerId="ADAL" clId="{D15DFA32-D012-4553-B229-CADD82DF19E7}" dt="2023-05-11T21:45:35.749" v="2391" actId="700"/>
          <ac:spMkLst>
            <pc:docMk/>
            <pc:sldMk cId="428320421" sldId="2076138367"/>
            <ac:spMk id="5" creationId="{45DF759C-4EF0-3894-93E7-919CE452B035}"/>
          </ac:spMkLst>
        </pc:spChg>
        <pc:spChg chg="add del mod">
          <ac:chgData name="Eldert Grootenboer" userId="86a8f506-bb1c-4964-839a-78287daf85b1" providerId="ADAL" clId="{D15DFA32-D012-4553-B229-CADD82DF19E7}" dt="2023-05-11T21:46:26.886" v="2398" actId="6264"/>
          <ac:spMkLst>
            <pc:docMk/>
            <pc:sldMk cId="428320421" sldId="2076138367"/>
            <ac:spMk id="6" creationId="{5BE8FED4-B2FB-2C87-45EE-15200760BFA0}"/>
          </ac:spMkLst>
        </pc:spChg>
        <pc:spChg chg="del mod ord">
          <ac:chgData name="Eldert Grootenboer" userId="86a8f506-bb1c-4964-839a-78287daf85b1" providerId="ADAL" clId="{D15DFA32-D012-4553-B229-CADD82DF19E7}" dt="2023-05-11T21:05:45.366" v="2158" actId="478"/>
          <ac:spMkLst>
            <pc:docMk/>
            <pc:sldMk cId="428320421" sldId="2076138367"/>
            <ac:spMk id="6" creationId="{DBBE954C-DE2D-8821-1022-8B7EADD6BB53}"/>
          </ac:spMkLst>
        </pc:spChg>
        <pc:spChg chg="del mod ord">
          <ac:chgData name="Eldert Grootenboer" userId="86a8f506-bb1c-4964-839a-78287daf85b1" providerId="ADAL" clId="{D15DFA32-D012-4553-B229-CADD82DF19E7}" dt="2023-05-11T21:05:48.136" v="2159" actId="478"/>
          <ac:spMkLst>
            <pc:docMk/>
            <pc:sldMk cId="428320421" sldId="2076138367"/>
            <ac:spMk id="7" creationId="{368D4BC2-87A5-2523-8ABD-0B26B3F6E9B2}"/>
          </ac:spMkLst>
        </pc:spChg>
        <pc:spChg chg="add del mod">
          <ac:chgData name="Eldert Grootenboer" userId="86a8f506-bb1c-4964-839a-78287daf85b1" providerId="ADAL" clId="{D15DFA32-D012-4553-B229-CADD82DF19E7}" dt="2023-05-11T21:46:26.886" v="2398" actId="6264"/>
          <ac:spMkLst>
            <pc:docMk/>
            <pc:sldMk cId="428320421" sldId="2076138367"/>
            <ac:spMk id="7" creationId="{40DE63DF-C174-5CDF-A98D-95A66EAF60D3}"/>
          </ac:spMkLst>
        </pc:spChg>
        <pc:spChg chg="add del mod">
          <ac:chgData name="Eldert Grootenboer" userId="86a8f506-bb1c-4964-839a-78287daf85b1" providerId="ADAL" clId="{D15DFA32-D012-4553-B229-CADD82DF19E7}" dt="2023-05-11T21:05:50.734" v="2160" actId="478"/>
          <ac:spMkLst>
            <pc:docMk/>
            <pc:sldMk cId="428320421" sldId="2076138367"/>
            <ac:spMk id="8" creationId="{AEAE57E2-ED66-CE32-E94F-A5D605B52E7A}"/>
          </ac:spMkLst>
        </pc:spChg>
        <pc:spChg chg="add del mod">
          <ac:chgData name="Eldert Grootenboer" userId="86a8f506-bb1c-4964-839a-78287daf85b1" providerId="ADAL" clId="{D15DFA32-D012-4553-B229-CADD82DF19E7}" dt="2023-05-11T21:45:29.311" v="2387" actId="478"/>
          <ac:spMkLst>
            <pc:docMk/>
            <pc:sldMk cId="428320421" sldId="2076138367"/>
            <ac:spMk id="9" creationId="{7616B2D0-E3D9-EBB0-BCAA-99077069D188}"/>
          </ac:spMkLst>
        </pc:spChg>
        <pc:spChg chg="add del">
          <ac:chgData name="Eldert Grootenboer" userId="86a8f506-bb1c-4964-839a-78287daf85b1" providerId="ADAL" clId="{D15DFA32-D012-4553-B229-CADD82DF19E7}" dt="2023-05-11T21:46:19.182" v="2395" actId="26606"/>
          <ac:spMkLst>
            <pc:docMk/>
            <pc:sldMk cId="428320421" sldId="2076138367"/>
            <ac:spMk id="10" creationId="{9AA72BD9-2C5A-4EDC-931F-5AA08EACA0F3}"/>
          </ac:spMkLst>
        </pc:spChg>
        <pc:spChg chg="add del">
          <ac:chgData name="Eldert Grootenboer" userId="86a8f506-bb1c-4964-839a-78287daf85b1" providerId="ADAL" clId="{D15DFA32-D012-4553-B229-CADD82DF19E7}" dt="2023-05-11T21:30:57.645" v="2311" actId="6264"/>
          <ac:spMkLst>
            <pc:docMk/>
            <pc:sldMk cId="428320421" sldId="2076138367"/>
            <ac:spMk id="12" creationId="{7301F447-EEF7-48F5-AF73-7566EE7F64AD}"/>
          </ac:spMkLst>
        </pc:spChg>
        <pc:spChg chg="add del">
          <ac:chgData name="Eldert Grootenboer" userId="86a8f506-bb1c-4964-839a-78287daf85b1" providerId="ADAL" clId="{D15DFA32-D012-4553-B229-CADD82DF19E7}" dt="2023-05-11T21:46:19.182" v="2395" actId="26606"/>
          <ac:spMkLst>
            <pc:docMk/>
            <pc:sldMk cId="428320421" sldId="2076138367"/>
            <ac:spMk id="13" creationId="{DD3981AC-7B61-4947-BCF3-F7AA7FA385B9}"/>
          </ac:spMkLst>
        </pc:spChg>
        <pc:spChg chg="add del">
          <ac:chgData name="Eldert Grootenboer" userId="86a8f506-bb1c-4964-839a-78287daf85b1" providerId="ADAL" clId="{D15DFA32-D012-4553-B229-CADD82DF19E7}" dt="2023-05-11T21:30:57.645" v="2311" actId="6264"/>
          <ac:spMkLst>
            <pc:docMk/>
            <pc:sldMk cId="428320421" sldId="2076138367"/>
            <ac:spMk id="14" creationId="{F7117410-A2A4-4085-9ADC-46744551DBDE}"/>
          </ac:spMkLst>
        </pc:spChg>
        <pc:spChg chg="add del">
          <ac:chgData name="Eldert Grootenboer" userId="86a8f506-bb1c-4964-839a-78287daf85b1" providerId="ADAL" clId="{D15DFA32-D012-4553-B229-CADD82DF19E7}" dt="2023-05-11T21:46:19.182" v="2395" actId="26606"/>
          <ac:spMkLst>
            <pc:docMk/>
            <pc:sldMk cId="428320421" sldId="2076138367"/>
            <ac:spMk id="15" creationId="{55D4142C-5077-457F-A6AD-3FECFDB39685}"/>
          </ac:spMkLst>
        </pc:spChg>
        <pc:spChg chg="add del">
          <ac:chgData name="Eldert Grootenboer" userId="86a8f506-bb1c-4964-839a-78287daf85b1" providerId="ADAL" clId="{D15DFA32-D012-4553-B229-CADD82DF19E7}" dt="2023-05-11T21:30:57.645" v="2311" actId="6264"/>
          <ac:spMkLst>
            <pc:docMk/>
            <pc:sldMk cId="428320421" sldId="2076138367"/>
            <ac:spMk id="16" creationId="{99F74EB5-E547-4FB4-95F5-BCC788F3C4A0}"/>
          </ac:spMkLst>
        </pc:spChg>
        <pc:spChg chg="add del">
          <ac:chgData name="Eldert Grootenboer" userId="86a8f506-bb1c-4964-839a-78287daf85b1" providerId="ADAL" clId="{D15DFA32-D012-4553-B229-CADD82DF19E7}" dt="2023-05-11T21:46:19.182" v="2395" actId="26606"/>
          <ac:spMkLst>
            <pc:docMk/>
            <pc:sldMk cId="428320421" sldId="2076138367"/>
            <ac:spMk id="17" creationId="{7A5F0580-5EE9-419F-96EE-B6529EF6E7D0}"/>
          </ac:spMkLst>
        </pc:spChg>
        <pc:spChg chg="add del">
          <ac:chgData name="Eldert Grootenboer" userId="86a8f506-bb1c-4964-839a-78287daf85b1" providerId="ADAL" clId="{D15DFA32-D012-4553-B229-CADD82DF19E7}" dt="2023-05-11T21:51:13.160" v="2441" actId="26606"/>
          <ac:spMkLst>
            <pc:docMk/>
            <pc:sldMk cId="428320421" sldId="2076138367"/>
            <ac:spMk id="18" creationId="{04812C46-200A-4DEB-A05E-3ED6C68C2387}"/>
          </ac:spMkLst>
        </pc:spChg>
        <pc:spChg chg="add del">
          <ac:chgData name="Eldert Grootenboer" userId="86a8f506-bb1c-4964-839a-78287daf85b1" providerId="ADAL" clId="{D15DFA32-D012-4553-B229-CADD82DF19E7}" dt="2023-05-11T21:51:13.160" v="2441" actId="26606"/>
          <ac:spMkLst>
            <pc:docMk/>
            <pc:sldMk cId="428320421" sldId="2076138367"/>
            <ac:spMk id="20" creationId="{D1EA859B-E555-4109-94F3-6700E046E008}"/>
          </ac:spMkLst>
        </pc:spChg>
        <pc:spChg chg="add del">
          <ac:chgData name="Eldert Grootenboer" userId="86a8f506-bb1c-4964-839a-78287daf85b1" providerId="ADAL" clId="{D15DFA32-D012-4553-B229-CADD82DF19E7}" dt="2023-05-11T22:14:54.380" v="2740" actId="26606"/>
          <ac:spMkLst>
            <pc:docMk/>
            <pc:sldMk cId="428320421" sldId="2076138367"/>
            <ac:spMk id="25" creationId="{9AA72BD9-2C5A-4EDC-931F-5AA08EACA0F3}"/>
          </ac:spMkLst>
        </pc:spChg>
        <pc:spChg chg="add del">
          <ac:chgData name="Eldert Grootenboer" userId="86a8f506-bb1c-4964-839a-78287daf85b1" providerId="ADAL" clId="{D15DFA32-D012-4553-B229-CADD82DF19E7}" dt="2023-05-11T22:14:54.380" v="2740" actId="26606"/>
          <ac:spMkLst>
            <pc:docMk/>
            <pc:sldMk cId="428320421" sldId="2076138367"/>
            <ac:spMk id="27" creationId="{DD3981AC-7B61-4947-BCF3-F7AA7FA385B9}"/>
          </ac:spMkLst>
        </pc:spChg>
        <pc:spChg chg="add del">
          <ac:chgData name="Eldert Grootenboer" userId="86a8f506-bb1c-4964-839a-78287daf85b1" providerId="ADAL" clId="{D15DFA32-D012-4553-B229-CADD82DF19E7}" dt="2023-05-11T22:14:54.380" v="2740" actId="26606"/>
          <ac:spMkLst>
            <pc:docMk/>
            <pc:sldMk cId="428320421" sldId="2076138367"/>
            <ac:spMk id="29" creationId="{55D4142C-5077-457F-A6AD-3FECFDB39685}"/>
          </ac:spMkLst>
        </pc:spChg>
        <pc:spChg chg="add del">
          <ac:chgData name="Eldert Grootenboer" userId="86a8f506-bb1c-4964-839a-78287daf85b1" providerId="ADAL" clId="{D15DFA32-D012-4553-B229-CADD82DF19E7}" dt="2023-05-11T22:14:54.380" v="2740" actId="26606"/>
          <ac:spMkLst>
            <pc:docMk/>
            <pc:sldMk cId="428320421" sldId="2076138367"/>
            <ac:spMk id="31" creationId="{7A5F0580-5EE9-419F-96EE-B6529EF6E7D0}"/>
          </ac:spMkLst>
        </pc:spChg>
        <pc:spChg chg="add">
          <ac:chgData name="Eldert Grootenboer" userId="86a8f506-bb1c-4964-839a-78287daf85b1" providerId="ADAL" clId="{D15DFA32-D012-4553-B229-CADD82DF19E7}" dt="2023-05-11T22:14:54.380" v="2740" actId="26606"/>
          <ac:spMkLst>
            <pc:docMk/>
            <pc:sldMk cId="428320421" sldId="2076138367"/>
            <ac:spMk id="36" creationId="{9AA72BD9-2C5A-4EDC-931F-5AA08EACA0F3}"/>
          </ac:spMkLst>
        </pc:spChg>
        <pc:spChg chg="add">
          <ac:chgData name="Eldert Grootenboer" userId="86a8f506-bb1c-4964-839a-78287daf85b1" providerId="ADAL" clId="{D15DFA32-D012-4553-B229-CADD82DF19E7}" dt="2023-05-11T22:14:54.380" v="2740" actId="26606"/>
          <ac:spMkLst>
            <pc:docMk/>
            <pc:sldMk cId="428320421" sldId="2076138367"/>
            <ac:spMk id="38" creationId="{DD3981AC-7B61-4947-BCF3-F7AA7FA385B9}"/>
          </ac:spMkLst>
        </pc:spChg>
        <pc:spChg chg="add">
          <ac:chgData name="Eldert Grootenboer" userId="86a8f506-bb1c-4964-839a-78287daf85b1" providerId="ADAL" clId="{D15DFA32-D012-4553-B229-CADD82DF19E7}" dt="2023-05-11T22:14:54.380" v="2740" actId="26606"/>
          <ac:spMkLst>
            <pc:docMk/>
            <pc:sldMk cId="428320421" sldId="2076138367"/>
            <ac:spMk id="40" creationId="{55D4142C-5077-457F-A6AD-3FECFDB39685}"/>
          </ac:spMkLst>
        </pc:spChg>
        <pc:spChg chg="add">
          <ac:chgData name="Eldert Grootenboer" userId="86a8f506-bb1c-4964-839a-78287daf85b1" providerId="ADAL" clId="{D15DFA32-D012-4553-B229-CADD82DF19E7}" dt="2023-05-11T22:14:54.380" v="2740" actId="26606"/>
          <ac:spMkLst>
            <pc:docMk/>
            <pc:sldMk cId="428320421" sldId="2076138367"/>
            <ac:spMk id="42" creationId="{7A5F0580-5EE9-419F-96EE-B6529EF6E7D0}"/>
          </ac:spMkLst>
        </pc:spChg>
        <pc:spChg chg="add del">
          <ac:chgData name="Eldert Grootenboer" userId="86a8f506-bb1c-4964-839a-78287daf85b1" providerId="ADAL" clId="{D15DFA32-D012-4553-B229-CADD82DF19E7}" dt="2023-05-11T22:14:38.191" v="2737" actId="26606"/>
          <ac:spMkLst>
            <pc:docMk/>
            <pc:sldMk cId="428320421" sldId="2076138367"/>
            <ac:spMk id="13318" creationId="{9AA72BD9-2C5A-4EDC-931F-5AA08EACA0F3}"/>
          </ac:spMkLst>
        </pc:spChg>
        <pc:spChg chg="add del">
          <ac:chgData name="Eldert Grootenboer" userId="86a8f506-bb1c-4964-839a-78287daf85b1" providerId="ADAL" clId="{D15DFA32-D012-4553-B229-CADD82DF19E7}" dt="2023-05-11T22:14:04.259" v="2731" actId="26606"/>
          <ac:spMkLst>
            <pc:docMk/>
            <pc:sldMk cId="428320421" sldId="2076138367"/>
            <ac:spMk id="13319" creationId="{04812C46-200A-4DEB-A05E-3ED6C68C2387}"/>
          </ac:spMkLst>
        </pc:spChg>
        <pc:spChg chg="add del">
          <ac:chgData name="Eldert Grootenboer" userId="86a8f506-bb1c-4964-839a-78287daf85b1" providerId="ADAL" clId="{D15DFA32-D012-4553-B229-CADD82DF19E7}" dt="2023-05-11T22:14:04.259" v="2731" actId="26606"/>
          <ac:spMkLst>
            <pc:docMk/>
            <pc:sldMk cId="428320421" sldId="2076138367"/>
            <ac:spMk id="13321" creationId="{D1EA859B-E555-4109-94F3-6700E046E008}"/>
          </ac:spMkLst>
        </pc:spChg>
        <pc:spChg chg="add del">
          <ac:chgData name="Eldert Grootenboer" userId="86a8f506-bb1c-4964-839a-78287daf85b1" providerId="ADAL" clId="{D15DFA32-D012-4553-B229-CADD82DF19E7}" dt="2023-05-11T22:14:38.191" v="2737" actId="26606"/>
          <ac:spMkLst>
            <pc:docMk/>
            <pc:sldMk cId="428320421" sldId="2076138367"/>
            <ac:spMk id="13323" creationId="{DD3981AC-7B61-4947-BCF3-F7AA7FA385B9}"/>
          </ac:spMkLst>
        </pc:spChg>
        <pc:spChg chg="add del">
          <ac:chgData name="Eldert Grootenboer" userId="86a8f506-bb1c-4964-839a-78287daf85b1" providerId="ADAL" clId="{D15DFA32-D012-4553-B229-CADD82DF19E7}" dt="2023-05-11T22:14:38.191" v="2737" actId="26606"/>
          <ac:spMkLst>
            <pc:docMk/>
            <pc:sldMk cId="428320421" sldId="2076138367"/>
            <ac:spMk id="13325" creationId="{55D4142C-5077-457F-A6AD-3FECFDB39685}"/>
          </ac:spMkLst>
        </pc:spChg>
        <pc:spChg chg="add del">
          <ac:chgData name="Eldert Grootenboer" userId="86a8f506-bb1c-4964-839a-78287daf85b1" providerId="ADAL" clId="{D15DFA32-D012-4553-B229-CADD82DF19E7}" dt="2023-05-11T22:14:03.319" v="2730" actId="26606"/>
          <ac:spMkLst>
            <pc:docMk/>
            <pc:sldMk cId="428320421" sldId="2076138367"/>
            <ac:spMk id="13326" creationId="{8FC9BE17-9A7B-462D-AE50-3D8777387304}"/>
          </ac:spMkLst>
        </pc:spChg>
        <pc:spChg chg="add del">
          <ac:chgData name="Eldert Grootenboer" userId="86a8f506-bb1c-4964-839a-78287daf85b1" providerId="ADAL" clId="{D15DFA32-D012-4553-B229-CADD82DF19E7}" dt="2023-05-11T22:14:38.191" v="2737" actId="26606"/>
          <ac:spMkLst>
            <pc:docMk/>
            <pc:sldMk cId="428320421" sldId="2076138367"/>
            <ac:spMk id="13327" creationId="{7A5F0580-5EE9-419F-96EE-B6529EF6E7D0}"/>
          </ac:spMkLst>
        </pc:spChg>
        <pc:spChg chg="add del">
          <ac:chgData name="Eldert Grootenboer" userId="86a8f506-bb1c-4964-839a-78287daf85b1" providerId="ADAL" clId="{D15DFA32-D012-4553-B229-CADD82DF19E7}" dt="2023-05-11T22:14:03.319" v="2730" actId="26606"/>
          <ac:spMkLst>
            <pc:docMk/>
            <pc:sldMk cId="428320421" sldId="2076138367"/>
            <ac:spMk id="13328" creationId="{3EBE8569-6AEC-4B8C-8D53-2DE337CDBA65}"/>
          </ac:spMkLst>
        </pc:spChg>
        <pc:spChg chg="add del">
          <ac:chgData name="Eldert Grootenboer" userId="86a8f506-bb1c-4964-839a-78287daf85b1" providerId="ADAL" clId="{D15DFA32-D012-4553-B229-CADD82DF19E7}" dt="2023-05-11T22:14:03.319" v="2730" actId="26606"/>
          <ac:spMkLst>
            <pc:docMk/>
            <pc:sldMk cId="428320421" sldId="2076138367"/>
            <ac:spMk id="13330" creationId="{55D4142C-5077-457F-A6AD-3FECFDB39685}"/>
          </ac:spMkLst>
        </pc:spChg>
        <pc:spChg chg="add del">
          <ac:chgData name="Eldert Grootenboer" userId="86a8f506-bb1c-4964-839a-78287daf85b1" providerId="ADAL" clId="{D15DFA32-D012-4553-B229-CADD82DF19E7}" dt="2023-05-11T22:14:03.319" v="2730" actId="26606"/>
          <ac:spMkLst>
            <pc:docMk/>
            <pc:sldMk cId="428320421" sldId="2076138367"/>
            <ac:spMk id="13332" creationId="{7A5F0580-5EE9-419F-96EE-B6529EF6E7D0}"/>
          </ac:spMkLst>
        </pc:spChg>
        <pc:spChg chg="add del">
          <ac:chgData name="Eldert Grootenboer" userId="86a8f506-bb1c-4964-839a-78287daf85b1" providerId="ADAL" clId="{D15DFA32-D012-4553-B229-CADD82DF19E7}" dt="2023-05-11T22:14:02.081" v="2727" actId="26606"/>
          <ac:spMkLst>
            <pc:docMk/>
            <pc:sldMk cId="428320421" sldId="2076138367"/>
            <ac:spMk id="13337" creationId="{3EAF38DC-B069-4F74-89ED-92C7579C3D26}"/>
          </ac:spMkLst>
        </pc:spChg>
        <pc:spChg chg="add del">
          <ac:chgData name="Eldert Grootenboer" userId="86a8f506-bb1c-4964-839a-78287daf85b1" providerId="ADAL" clId="{D15DFA32-D012-4553-B229-CADD82DF19E7}" dt="2023-05-11T22:14:02.081" v="2727" actId="26606"/>
          <ac:spMkLst>
            <pc:docMk/>
            <pc:sldMk cId="428320421" sldId="2076138367"/>
            <ac:spMk id="13339" creationId="{83549E37-C86B-4401-90BD-D8BF83859F14}"/>
          </ac:spMkLst>
        </pc:spChg>
        <pc:spChg chg="add del">
          <ac:chgData name="Eldert Grootenboer" userId="86a8f506-bb1c-4964-839a-78287daf85b1" providerId="ADAL" clId="{D15DFA32-D012-4553-B229-CADD82DF19E7}" dt="2023-05-11T22:14:02.081" v="2727" actId="26606"/>
          <ac:spMkLst>
            <pc:docMk/>
            <pc:sldMk cId="428320421" sldId="2076138367"/>
            <ac:spMk id="13341" creationId="{8A17784E-76D8-4521-A77D-0D2EBB923004}"/>
          </ac:spMkLst>
        </pc:spChg>
        <pc:spChg chg="add del">
          <ac:chgData name="Eldert Grootenboer" userId="86a8f506-bb1c-4964-839a-78287daf85b1" providerId="ADAL" clId="{D15DFA32-D012-4553-B229-CADD82DF19E7}" dt="2023-05-11T22:14:02.081" v="2727" actId="26606"/>
          <ac:spMkLst>
            <pc:docMk/>
            <pc:sldMk cId="428320421" sldId="2076138367"/>
            <ac:spMk id="13343" creationId="{7A0CBFF4-EA32-4FE2-BA6B-8F3A6E6ED144}"/>
          </ac:spMkLst>
        </pc:spChg>
        <pc:spChg chg="add del">
          <ac:chgData name="Eldert Grootenboer" userId="86a8f506-bb1c-4964-839a-78287daf85b1" providerId="ADAL" clId="{D15DFA32-D012-4553-B229-CADD82DF19E7}" dt="2023-05-11T22:14:02.081" v="2727" actId="26606"/>
          <ac:spMkLst>
            <pc:docMk/>
            <pc:sldMk cId="428320421" sldId="2076138367"/>
            <ac:spMk id="13345" creationId="{FC8D5885-2804-4D3C-BE31-902E4D3279B0}"/>
          </ac:spMkLst>
        </pc:spChg>
        <pc:spChg chg="add del">
          <ac:chgData name="Eldert Grootenboer" userId="86a8f506-bb1c-4964-839a-78287daf85b1" providerId="ADAL" clId="{D15DFA32-D012-4553-B229-CADD82DF19E7}" dt="2023-05-11T22:14:01.814" v="2726" actId="26606"/>
          <ac:spMkLst>
            <pc:docMk/>
            <pc:sldMk cId="428320421" sldId="2076138367"/>
            <ac:spMk id="13350" creationId="{21A75659-5A6F-4F77-9679-678A00B9D8DC}"/>
          </ac:spMkLst>
        </pc:spChg>
        <pc:spChg chg="add del">
          <ac:chgData name="Eldert Grootenboer" userId="86a8f506-bb1c-4964-839a-78287daf85b1" providerId="ADAL" clId="{D15DFA32-D012-4553-B229-CADD82DF19E7}" dt="2023-05-11T22:14:01.814" v="2726" actId="26606"/>
          <ac:spMkLst>
            <pc:docMk/>
            <pc:sldMk cId="428320421" sldId="2076138367"/>
            <ac:spMk id="13352" creationId="{E30A3A45-140E-431E-AED0-07EF836310B3}"/>
          </ac:spMkLst>
        </pc:spChg>
        <pc:spChg chg="add del">
          <ac:chgData name="Eldert Grootenboer" userId="86a8f506-bb1c-4964-839a-78287daf85b1" providerId="ADAL" clId="{D15DFA32-D012-4553-B229-CADD82DF19E7}" dt="2023-05-11T22:14:01.814" v="2726" actId="26606"/>
          <ac:spMkLst>
            <pc:docMk/>
            <pc:sldMk cId="428320421" sldId="2076138367"/>
            <ac:spMk id="13354" creationId="{55D4142C-5077-457F-A6AD-3FECFDB39685}"/>
          </ac:spMkLst>
        </pc:spChg>
        <pc:spChg chg="add del">
          <ac:chgData name="Eldert Grootenboer" userId="86a8f506-bb1c-4964-839a-78287daf85b1" providerId="ADAL" clId="{D15DFA32-D012-4553-B229-CADD82DF19E7}" dt="2023-05-11T22:14:01.814" v="2726" actId="26606"/>
          <ac:spMkLst>
            <pc:docMk/>
            <pc:sldMk cId="428320421" sldId="2076138367"/>
            <ac:spMk id="13356" creationId="{7A5F0580-5EE9-419F-96EE-B6529EF6E7D0}"/>
          </ac:spMkLst>
        </pc:spChg>
        <pc:picChg chg="add mod ord">
          <ac:chgData name="Eldert Grootenboer" userId="86a8f506-bb1c-4964-839a-78287daf85b1" providerId="ADAL" clId="{D15DFA32-D012-4553-B229-CADD82DF19E7}" dt="2023-05-11T22:14:54.380" v="2740" actId="26606"/>
          <ac:picMkLst>
            <pc:docMk/>
            <pc:sldMk cId="428320421" sldId="2076138367"/>
            <ac:picMk id="8" creationId="{864C24CC-BDFA-E4F7-FC09-1003677A76AC}"/>
          </ac:picMkLst>
        </pc:picChg>
        <pc:picChg chg="add del">
          <ac:chgData name="Eldert Grootenboer" userId="86a8f506-bb1c-4964-839a-78287daf85b1" providerId="ADAL" clId="{D15DFA32-D012-4553-B229-CADD82DF19E7}" dt="2023-05-11T21:46:19.182" v="2395" actId="26606"/>
          <ac:picMkLst>
            <pc:docMk/>
            <pc:sldMk cId="428320421" sldId="2076138367"/>
            <ac:picMk id="11" creationId="{44F81067-245C-6DCE-E5A1-F956B67AF79A}"/>
          </ac:picMkLst>
        </pc:picChg>
        <pc:picChg chg="add del mod">
          <ac:chgData name="Eldert Grootenboer" userId="86a8f506-bb1c-4964-839a-78287daf85b1" providerId="ADAL" clId="{D15DFA32-D012-4553-B229-CADD82DF19E7}" dt="2023-05-11T22:14:07.384" v="2734" actId="478"/>
          <ac:picMkLst>
            <pc:docMk/>
            <pc:sldMk cId="428320421" sldId="2076138367"/>
            <ac:picMk id="19" creationId="{3E83A767-F3C9-D9E3-86F7-B19A8E80A238}"/>
          </ac:picMkLst>
        </pc:picChg>
        <pc:picChg chg="add del mod ord">
          <ac:chgData name="Eldert Grootenboer" userId="86a8f506-bb1c-4964-839a-78287daf85b1" providerId="ADAL" clId="{D15DFA32-D012-4553-B229-CADD82DF19E7}" dt="2023-05-11T22:14:04.768" v="2732"/>
          <ac:picMkLst>
            <pc:docMk/>
            <pc:sldMk cId="428320421" sldId="2076138367"/>
            <ac:picMk id="13314" creationId="{7817F2DC-2985-E303-23F9-F969D7A68412}"/>
          </ac:picMkLst>
        </pc:picChg>
        <pc:picChg chg="add del mod ord">
          <ac:chgData name="Eldert Grootenboer" userId="86a8f506-bb1c-4964-839a-78287daf85b1" providerId="ADAL" clId="{D15DFA32-D012-4553-B229-CADD82DF19E7}" dt="2023-05-11T22:14:39.006" v="2738"/>
          <ac:picMkLst>
            <pc:docMk/>
            <pc:sldMk cId="428320421" sldId="2076138367"/>
            <ac:picMk id="13316" creationId="{0AAD4A96-6F40-58FF-C1E8-B9F3EAD3F03B}"/>
          </ac:picMkLst>
        </pc:picChg>
      </pc:sldChg>
      <pc:sldChg chg="addSp delSp add del setBg delDesignElem">
        <pc:chgData name="Eldert Grootenboer" userId="86a8f506-bb1c-4964-839a-78287daf85b1" providerId="ADAL" clId="{D15DFA32-D012-4553-B229-CADD82DF19E7}" dt="2023-05-11T21:05:00.070" v="2139"/>
        <pc:sldMkLst>
          <pc:docMk/>
          <pc:sldMk cId="1899402968" sldId="2076138367"/>
        </pc:sldMkLst>
        <pc:spChg chg="add del">
          <ac:chgData name="Eldert Grootenboer" userId="86a8f506-bb1c-4964-839a-78287daf85b1" providerId="ADAL" clId="{D15DFA32-D012-4553-B229-CADD82DF19E7}" dt="2023-05-11T21:05:00.070" v="2139"/>
          <ac:spMkLst>
            <pc:docMk/>
            <pc:sldMk cId="1899402968" sldId="2076138367"/>
            <ac:spMk id="12" creationId="{7301F447-EEF7-48F5-AF73-7566EE7F64AD}"/>
          </ac:spMkLst>
        </pc:spChg>
        <pc:spChg chg="add del">
          <ac:chgData name="Eldert Grootenboer" userId="86a8f506-bb1c-4964-839a-78287daf85b1" providerId="ADAL" clId="{D15DFA32-D012-4553-B229-CADD82DF19E7}" dt="2023-05-11T21:05:00.070" v="2139"/>
          <ac:spMkLst>
            <pc:docMk/>
            <pc:sldMk cId="1899402968" sldId="2076138367"/>
            <ac:spMk id="14" creationId="{F7117410-A2A4-4085-9ADC-46744551DBDE}"/>
          </ac:spMkLst>
        </pc:spChg>
        <pc:spChg chg="add del">
          <ac:chgData name="Eldert Grootenboer" userId="86a8f506-bb1c-4964-839a-78287daf85b1" providerId="ADAL" clId="{D15DFA32-D012-4553-B229-CADD82DF19E7}" dt="2023-05-11T21:05:00.070" v="2139"/>
          <ac:spMkLst>
            <pc:docMk/>
            <pc:sldMk cId="1899402968" sldId="2076138367"/>
            <ac:spMk id="16" creationId="{99F74EB5-E547-4FB4-95F5-BCC788F3C4A0}"/>
          </ac:spMkLst>
        </pc:spChg>
      </pc:sldChg>
      <pc:sldChg chg="addSp delSp add del setBg delDesignElem">
        <pc:chgData name="Eldert Grootenboer" userId="86a8f506-bb1c-4964-839a-78287daf85b1" providerId="ADAL" clId="{D15DFA32-D012-4553-B229-CADD82DF19E7}" dt="2023-05-11T21:05:21.029" v="2152"/>
        <pc:sldMkLst>
          <pc:docMk/>
          <pc:sldMk cId="2221223116" sldId="2076138367"/>
        </pc:sldMkLst>
        <pc:spChg chg="add del">
          <ac:chgData name="Eldert Grootenboer" userId="86a8f506-bb1c-4964-839a-78287daf85b1" providerId="ADAL" clId="{D15DFA32-D012-4553-B229-CADD82DF19E7}" dt="2023-05-11T21:05:21.029" v="2152"/>
          <ac:spMkLst>
            <pc:docMk/>
            <pc:sldMk cId="2221223116" sldId="2076138367"/>
            <ac:spMk id="12" creationId="{7301F447-EEF7-48F5-AF73-7566EE7F64AD}"/>
          </ac:spMkLst>
        </pc:spChg>
        <pc:spChg chg="add del">
          <ac:chgData name="Eldert Grootenboer" userId="86a8f506-bb1c-4964-839a-78287daf85b1" providerId="ADAL" clId="{D15DFA32-D012-4553-B229-CADD82DF19E7}" dt="2023-05-11T21:05:21.029" v="2152"/>
          <ac:spMkLst>
            <pc:docMk/>
            <pc:sldMk cId="2221223116" sldId="2076138367"/>
            <ac:spMk id="14" creationId="{F7117410-A2A4-4085-9ADC-46744551DBDE}"/>
          </ac:spMkLst>
        </pc:spChg>
        <pc:spChg chg="add del">
          <ac:chgData name="Eldert Grootenboer" userId="86a8f506-bb1c-4964-839a-78287daf85b1" providerId="ADAL" clId="{D15DFA32-D012-4553-B229-CADD82DF19E7}" dt="2023-05-11T21:05:21.029" v="2152"/>
          <ac:spMkLst>
            <pc:docMk/>
            <pc:sldMk cId="2221223116" sldId="2076138367"/>
            <ac:spMk id="16" creationId="{99F74EB5-E547-4FB4-95F5-BCC788F3C4A0}"/>
          </ac:spMkLst>
        </pc:spChg>
      </pc:sldChg>
      <pc:sldChg chg="addSp delSp add del setBg delDesignElem">
        <pc:chgData name="Eldert Grootenboer" userId="86a8f506-bb1c-4964-839a-78287daf85b1" providerId="ADAL" clId="{D15DFA32-D012-4553-B229-CADD82DF19E7}" dt="2023-05-11T21:04:56.634" v="2136"/>
        <pc:sldMkLst>
          <pc:docMk/>
          <pc:sldMk cId="3518643086" sldId="2076138367"/>
        </pc:sldMkLst>
        <pc:spChg chg="add del">
          <ac:chgData name="Eldert Grootenboer" userId="86a8f506-bb1c-4964-839a-78287daf85b1" providerId="ADAL" clId="{D15DFA32-D012-4553-B229-CADD82DF19E7}" dt="2023-05-11T21:04:56.634" v="2136"/>
          <ac:spMkLst>
            <pc:docMk/>
            <pc:sldMk cId="3518643086" sldId="2076138367"/>
            <ac:spMk id="12" creationId="{7301F447-EEF7-48F5-AF73-7566EE7F64AD}"/>
          </ac:spMkLst>
        </pc:spChg>
        <pc:spChg chg="add del">
          <ac:chgData name="Eldert Grootenboer" userId="86a8f506-bb1c-4964-839a-78287daf85b1" providerId="ADAL" clId="{D15DFA32-D012-4553-B229-CADD82DF19E7}" dt="2023-05-11T21:04:56.634" v="2136"/>
          <ac:spMkLst>
            <pc:docMk/>
            <pc:sldMk cId="3518643086" sldId="2076138367"/>
            <ac:spMk id="14" creationId="{F7117410-A2A4-4085-9ADC-46744551DBDE}"/>
          </ac:spMkLst>
        </pc:spChg>
        <pc:spChg chg="add del">
          <ac:chgData name="Eldert Grootenboer" userId="86a8f506-bb1c-4964-839a-78287daf85b1" providerId="ADAL" clId="{D15DFA32-D012-4553-B229-CADD82DF19E7}" dt="2023-05-11T21:04:56.634" v="2136"/>
          <ac:spMkLst>
            <pc:docMk/>
            <pc:sldMk cId="3518643086" sldId="2076138367"/>
            <ac:spMk id="16" creationId="{99F74EB5-E547-4FB4-95F5-BCC788F3C4A0}"/>
          </ac:spMkLst>
        </pc:spChg>
      </pc:sldChg>
      <pc:sldChg chg="addSp delSp add del setBg delDesignElem">
        <pc:chgData name="Eldert Grootenboer" userId="86a8f506-bb1c-4964-839a-78287daf85b1" providerId="ADAL" clId="{D15DFA32-D012-4553-B229-CADD82DF19E7}" dt="2023-05-11T21:07:08.265" v="2167"/>
        <pc:sldMkLst>
          <pc:docMk/>
          <pc:sldMk cId="3287767991" sldId="2076138368"/>
        </pc:sldMkLst>
        <pc:spChg chg="add del">
          <ac:chgData name="Eldert Grootenboer" userId="86a8f506-bb1c-4964-839a-78287daf85b1" providerId="ADAL" clId="{D15DFA32-D012-4553-B229-CADD82DF19E7}" dt="2023-05-11T21:07:08.265" v="2167"/>
          <ac:spMkLst>
            <pc:docMk/>
            <pc:sldMk cId="3287767991" sldId="2076138368"/>
            <ac:spMk id="12" creationId="{7301F447-EEF7-48F5-AF73-7566EE7F64AD}"/>
          </ac:spMkLst>
        </pc:spChg>
        <pc:spChg chg="add del">
          <ac:chgData name="Eldert Grootenboer" userId="86a8f506-bb1c-4964-839a-78287daf85b1" providerId="ADAL" clId="{D15DFA32-D012-4553-B229-CADD82DF19E7}" dt="2023-05-11T21:07:08.265" v="2167"/>
          <ac:spMkLst>
            <pc:docMk/>
            <pc:sldMk cId="3287767991" sldId="2076138368"/>
            <ac:spMk id="14" creationId="{F7117410-A2A4-4085-9ADC-46744551DBDE}"/>
          </ac:spMkLst>
        </pc:spChg>
        <pc:spChg chg="add del">
          <ac:chgData name="Eldert Grootenboer" userId="86a8f506-bb1c-4964-839a-78287daf85b1" providerId="ADAL" clId="{D15DFA32-D012-4553-B229-CADD82DF19E7}" dt="2023-05-11T21:07:08.265" v="2167"/>
          <ac:spMkLst>
            <pc:docMk/>
            <pc:sldMk cId="3287767991" sldId="2076138368"/>
            <ac:spMk id="16" creationId="{99F74EB5-E547-4FB4-95F5-BCC788F3C4A0}"/>
          </ac:spMkLst>
        </pc:spChg>
      </pc:sldChg>
      <pc:sldChg chg="addSp delSp modSp add del mod delDesignElem chgLayout">
        <pc:chgData name="Eldert Grootenboer" userId="86a8f506-bb1c-4964-839a-78287daf85b1" providerId="ADAL" clId="{D15DFA32-D012-4553-B229-CADD82DF19E7}" dt="2023-05-11T21:54:17.570" v="2465" actId="47"/>
        <pc:sldMkLst>
          <pc:docMk/>
          <pc:sldMk cId="4015012351" sldId="2076138368"/>
        </pc:sldMkLst>
        <pc:spChg chg="mod ord">
          <ac:chgData name="Eldert Grootenboer" userId="86a8f506-bb1c-4964-839a-78287daf85b1" providerId="ADAL" clId="{D15DFA32-D012-4553-B229-CADD82DF19E7}" dt="2023-05-11T21:33:18.240" v="2331"/>
          <ac:spMkLst>
            <pc:docMk/>
            <pc:sldMk cId="4015012351" sldId="2076138368"/>
            <ac:spMk id="2" creationId="{BCAA9A3F-BE4B-64F0-5235-863E6BA8C853}"/>
          </ac:spMkLst>
        </pc:spChg>
        <pc:spChg chg="add del mod">
          <ac:chgData name="Eldert Grootenboer" userId="86a8f506-bb1c-4964-839a-78287daf85b1" providerId="ADAL" clId="{D15DFA32-D012-4553-B229-CADD82DF19E7}" dt="2023-05-11T21:30:57.645" v="2311" actId="6264"/>
          <ac:spMkLst>
            <pc:docMk/>
            <pc:sldMk cId="4015012351" sldId="2076138368"/>
            <ac:spMk id="3" creationId="{ADB50B68-5ADB-294F-C82A-E5764496E638}"/>
          </ac:spMkLst>
        </pc:spChg>
        <pc:spChg chg="add del mod">
          <ac:chgData name="Eldert Grootenboer" userId="86a8f506-bb1c-4964-839a-78287daf85b1" providerId="ADAL" clId="{D15DFA32-D012-4553-B229-CADD82DF19E7}" dt="2023-05-11T21:30:57.645" v="2311" actId="6264"/>
          <ac:spMkLst>
            <pc:docMk/>
            <pc:sldMk cId="4015012351" sldId="2076138368"/>
            <ac:spMk id="5" creationId="{C36BA176-60C7-B396-22E7-4FD0A87A5343}"/>
          </ac:spMkLst>
        </pc:spChg>
        <pc:spChg chg="mod ord">
          <ac:chgData name="Eldert Grootenboer" userId="86a8f506-bb1c-4964-839a-78287daf85b1" providerId="ADAL" clId="{D15DFA32-D012-4553-B229-CADD82DF19E7}" dt="2023-05-11T21:33:18.240" v="2331"/>
          <ac:spMkLst>
            <pc:docMk/>
            <pc:sldMk cId="4015012351" sldId="2076138368"/>
            <ac:spMk id="6" creationId="{DBBE954C-DE2D-8821-1022-8B7EADD6BB53}"/>
          </ac:spMkLst>
        </pc:spChg>
        <pc:spChg chg="del mod">
          <ac:chgData name="Eldert Grootenboer" userId="86a8f506-bb1c-4964-839a-78287daf85b1" providerId="ADAL" clId="{D15DFA32-D012-4553-B229-CADD82DF19E7}" dt="2023-05-11T21:07:29.377" v="2174"/>
          <ac:spMkLst>
            <pc:docMk/>
            <pc:sldMk cId="4015012351" sldId="2076138368"/>
            <ac:spMk id="7" creationId="{368D4BC2-87A5-2523-8ABD-0B26B3F6E9B2}"/>
          </ac:spMkLst>
        </pc:spChg>
        <pc:spChg chg="add del mod">
          <ac:chgData name="Eldert Grootenboer" userId="86a8f506-bb1c-4964-839a-78287daf85b1" providerId="ADAL" clId="{D15DFA32-D012-4553-B229-CADD82DF19E7}" dt="2023-05-11T21:30:57.645" v="2311" actId="6264"/>
          <ac:spMkLst>
            <pc:docMk/>
            <pc:sldMk cId="4015012351" sldId="2076138368"/>
            <ac:spMk id="7" creationId="{517CCD39-5795-E280-C63B-AFA303F99788}"/>
          </ac:spMkLst>
        </pc:spChg>
        <pc:spChg chg="del">
          <ac:chgData name="Eldert Grootenboer" userId="86a8f506-bb1c-4964-839a-78287daf85b1" providerId="ADAL" clId="{D15DFA32-D012-4553-B229-CADD82DF19E7}" dt="2023-05-11T21:30:57.645" v="2311" actId="6264"/>
          <ac:spMkLst>
            <pc:docMk/>
            <pc:sldMk cId="4015012351" sldId="2076138368"/>
            <ac:spMk id="12" creationId="{7301F447-EEF7-48F5-AF73-7566EE7F64AD}"/>
          </ac:spMkLst>
        </pc:spChg>
        <pc:spChg chg="del">
          <ac:chgData name="Eldert Grootenboer" userId="86a8f506-bb1c-4964-839a-78287daf85b1" providerId="ADAL" clId="{D15DFA32-D012-4553-B229-CADD82DF19E7}" dt="2023-05-11T21:30:57.645" v="2311" actId="6264"/>
          <ac:spMkLst>
            <pc:docMk/>
            <pc:sldMk cId="4015012351" sldId="2076138368"/>
            <ac:spMk id="14" creationId="{F7117410-A2A4-4085-9ADC-46744551DBDE}"/>
          </ac:spMkLst>
        </pc:spChg>
        <pc:spChg chg="del">
          <ac:chgData name="Eldert Grootenboer" userId="86a8f506-bb1c-4964-839a-78287daf85b1" providerId="ADAL" clId="{D15DFA32-D012-4553-B229-CADD82DF19E7}" dt="2023-05-11T21:30:57.645" v="2311" actId="6264"/>
          <ac:spMkLst>
            <pc:docMk/>
            <pc:sldMk cId="4015012351" sldId="2076138368"/>
            <ac:spMk id="16" creationId="{99F74EB5-E547-4FB4-95F5-BCC788F3C4A0}"/>
          </ac:spMkLst>
        </pc:spChg>
        <pc:picChg chg="add del mod">
          <ac:chgData name="Eldert Grootenboer" userId="86a8f506-bb1c-4964-839a-78287daf85b1" providerId="ADAL" clId="{D15DFA32-D012-4553-B229-CADD82DF19E7}" dt="2023-05-11T21:07:27.250" v="2172"/>
          <ac:picMkLst>
            <pc:docMk/>
            <pc:sldMk cId="4015012351" sldId="2076138368"/>
            <ac:picMk id="3" creationId="{BE11E49D-7E49-3952-83DF-37C150BA6795}"/>
          </ac:picMkLst>
        </pc:picChg>
        <pc:picChg chg="add mod ord">
          <ac:chgData name="Eldert Grootenboer" userId="86a8f506-bb1c-4964-839a-78287daf85b1" providerId="ADAL" clId="{D15DFA32-D012-4553-B229-CADD82DF19E7}" dt="2023-05-11T21:33:18.240" v="2331"/>
          <ac:picMkLst>
            <pc:docMk/>
            <pc:sldMk cId="4015012351" sldId="2076138368"/>
            <ac:picMk id="4" creationId="{DE6C36E3-378B-6FBA-FDFA-B55715DCE3E8}"/>
          </ac:picMkLst>
        </pc:picChg>
      </pc:sldChg>
      <pc:sldChg chg="addSp delSp add del setBg delDesignElem">
        <pc:chgData name="Eldert Grootenboer" userId="86a8f506-bb1c-4964-839a-78287daf85b1" providerId="ADAL" clId="{D15DFA32-D012-4553-B229-CADD82DF19E7}" dt="2023-05-11T21:07:40.868" v="2178"/>
        <pc:sldMkLst>
          <pc:docMk/>
          <pc:sldMk cId="2284604005" sldId="2076138369"/>
        </pc:sldMkLst>
        <pc:spChg chg="add del">
          <ac:chgData name="Eldert Grootenboer" userId="86a8f506-bb1c-4964-839a-78287daf85b1" providerId="ADAL" clId="{D15DFA32-D012-4553-B229-CADD82DF19E7}" dt="2023-05-11T21:07:40.868" v="2178"/>
          <ac:spMkLst>
            <pc:docMk/>
            <pc:sldMk cId="2284604005" sldId="2076138369"/>
            <ac:spMk id="12" creationId="{7301F447-EEF7-48F5-AF73-7566EE7F64AD}"/>
          </ac:spMkLst>
        </pc:spChg>
        <pc:spChg chg="add del">
          <ac:chgData name="Eldert Grootenboer" userId="86a8f506-bb1c-4964-839a-78287daf85b1" providerId="ADAL" clId="{D15DFA32-D012-4553-B229-CADD82DF19E7}" dt="2023-05-11T21:07:40.868" v="2178"/>
          <ac:spMkLst>
            <pc:docMk/>
            <pc:sldMk cId="2284604005" sldId="2076138369"/>
            <ac:spMk id="14" creationId="{F7117410-A2A4-4085-9ADC-46744551DBDE}"/>
          </ac:spMkLst>
        </pc:spChg>
        <pc:spChg chg="add del">
          <ac:chgData name="Eldert Grootenboer" userId="86a8f506-bb1c-4964-839a-78287daf85b1" providerId="ADAL" clId="{D15DFA32-D012-4553-B229-CADD82DF19E7}" dt="2023-05-11T21:07:40.868" v="2178"/>
          <ac:spMkLst>
            <pc:docMk/>
            <pc:sldMk cId="2284604005" sldId="2076138369"/>
            <ac:spMk id="16" creationId="{99F74EB5-E547-4FB4-95F5-BCC788F3C4A0}"/>
          </ac:spMkLst>
        </pc:spChg>
      </pc:sldChg>
      <pc:sldChg chg="addSp delSp modSp add del mod delDesignElem chgLayout modNotesTx">
        <pc:chgData name="Eldert Grootenboer" userId="86a8f506-bb1c-4964-839a-78287daf85b1" providerId="ADAL" clId="{D15DFA32-D012-4553-B229-CADD82DF19E7}" dt="2023-05-11T21:55:09.699" v="2482" actId="47"/>
        <pc:sldMkLst>
          <pc:docMk/>
          <pc:sldMk cId="3627135637" sldId="2076138369"/>
        </pc:sldMkLst>
        <pc:spChg chg="mod ord">
          <ac:chgData name="Eldert Grootenboer" userId="86a8f506-bb1c-4964-839a-78287daf85b1" providerId="ADAL" clId="{D15DFA32-D012-4553-B229-CADD82DF19E7}" dt="2023-05-11T21:54:15.732" v="2463" actId="26606"/>
          <ac:spMkLst>
            <pc:docMk/>
            <pc:sldMk cId="3627135637" sldId="2076138369"/>
            <ac:spMk id="2" creationId="{BCAA9A3F-BE4B-64F0-5235-863E6BA8C853}"/>
          </ac:spMkLst>
        </pc:spChg>
        <pc:spChg chg="add del mod">
          <ac:chgData name="Eldert Grootenboer" userId="86a8f506-bb1c-4964-839a-78287daf85b1" providerId="ADAL" clId="{D15DFA32-D012-4553-B229-CADD82DF19E7}" dt="2023-05-11T21:30:57.645" v="2311" actId="6264"/>
          <ac:spMkLst>
            <pc:docMk/>
            <pc:sldMk cId="3627135637" sldId="2076138369"/>
            <ac:spMk id="3" creationId="{F33064EF-42E9-3AAC-8875-BC029DAF16F0}"/>
          </ac:spMkLst>
        </pc:spChg>
        <pc:spChg chg="add del mod">
          <ac:chgData name="Eldert Grootenboer" userId="86a8f506-bb1c-4964-839a-78287daf85b1" providerId="ADAL" clId="{D15DFA32-D012-4553-B229-CADD82DF19E7}" dt="2023-05-11T21:30:57.645" v="2311" actId="6264"/>
          <ac:spMkLst>
            <pc:docMk/>
            <pc:sldMk cId="3627135637" sldId="2076138369"/>
            <ac:spMk id="4" creationId="{153C0F3E-58BD-1816-4CD4-7D76CC7BAD5C}"/>
          </ac:spMkLst>
        </pc:spChg>
        <pc:spChg chg="add del mod">
          <ac:chgData name="Eldert Grootenboer" userId="86a8f506-bb1c-4964-839a-78287daf85b1" providerId="ADAL" clId="{D15DFA32-D012-4553-B229-CADD82DF19E7}" dt="2023-05-11T21:07:58.677" v="2183"/>
          <ac:spMkLst>
            <pc:docMk/>
            <pc:sldMk cId="3627135637" sldId="2076138369"/>
            <ac:spMk id="5" creationId="{274C806B-846F-3512-84D1-18B2B80C0AA7}"/>
          </ac:spMkLst>
        </pc:spChg>
        <pc:spChg chg="add del mod">
          <ac:chgData name="Eldert Grootenboer" userId="86a8f506-bb1c-4964-839a-78287daf85b1" providerId="ADAL" clId="{D15DFA32-D012-4553-B229-CADD82DF19E7}" dt="2023-05-11T21:30:57.645" v="2311" actId="6264"/>
          <ac:spMkLst>
            <pc:docMk/>
            <pc:sldMk cId="3627135637" sldId="2076138369"/>
            <ac:spMk id="5" creationId="{F017533A-005D-9818-65C0-B74110CEA919}"/>
          </ac:spMkLst>
        </pc:spChg>
        <pc:spChg chg="mod ord">
          <ac:chgData name="Eldert Grootenboer" userId="86a8f506-bb1c-4964-839a-78287daf85b1" providerId="ADAL" clId="{D15DFA32-D012-4553-B229-CADD82DF19E7}" dt="2023-05-11T21:54:15.732" v="2463" actId="26606"/>
          <ac:spMkLst>
            <pc:docMk/>
            <pc:sldMk cId="3627135637" sldId="2076138369"/>
            <ac:spMk id="6" creationId="{DBBE954C-DE2D-8821-1022-8B7EADD6BB53}"/>
          </ac:spMkLst>
        </pc:spChg>
        <pc:spChg chg="add del">
          <ac:chgData name="Eldert Grootenboer" userId="86a8f506-bb1c-4964-839a-78287daf85b1" providerId="ADAL" clId="{D15DFA32-D012-4553-B229-CADD82DF19E7}" dt="2023-05-11T21:54:15.732" v="2463" actId="26606"/>
          <ac:spMkLst>
            <pc:docMk/>
            <pc:sldMk cId="3627135637" sldId="2076138369"/>
            <ac:spMk id="9" creationId="{9AA72BD9-2C5A-4EDC-931F-5AA08EACA0F3}"/>
          </ac:spMkLst>
        </pc:spChg>
        <pc:spChg chg="add del">
          <ac:chgData name="Eldert Grootenboer" userId="86a8f506-bb1c-4964-839a-78287daf85b1" providerId="ADAL" clId="{D15DFA32-D012-4553-B229-CADD82DF19E7}" dt="2023-05-11T21:54:15.732" v="2463" actId="26606"/>
          <ac:spMkLst>
            <pc:docMk/>
            <pc:sldMk cId="3627135637" sldId="2076138369"/>
            <ac:spMk id="10" creationId="{DD3981AC-7B61-4947-BCF3-F7AA7FA385B9}"/>
          </ac:spMkLst>
        </pc:spChg>
        <pc:spChg chg="add del">
          <ac:chgData name="Eldert Grootenboer" userId="86a8f506-bb1c-4964-839a-78287daf85b1" providerId="ADAL" clId="{D15DFA32-D012-4553-B229-CADD82DF19E7}" dt="2023-05-11T21:54:15.732" v="2463" actId="26606"/>
          <ac:spMkLst>
            <pc:docMk/>
            <pc:sldMk cId="3627135637" sldId="2076138369"/>
            <ac:spMk id="11" creationId="{55D4142C-5077-457F-A6AD-3FECFDB39685}"/>
          </ac:spMkLst>
        </pc:spChg>
        <pc:spChg chg="del">
          <ac:chgData name="Eldert Grootenboer" userId="86a8f506-bb1c-4964-839a-78287daf85b1" providerId="ADAL" clId="{D15DFA32-D012-4553-B229-CADD82DF19E7}" dt="2023-05-11T21:30:57.645" v="2311" actId="6264"/>
          <ac:spMkLst>
            <pc:docMk/>
            <pc:sldMk cId="3627135637" sldId="2076138369"/>
            <ac:spMk id="12" creationId="{7301F447-EEF7-48F5-AF73-7566EE7F64AD}"/>
          </ac:spMkLst>
        </pc:spChg>
        <pc:spChg chg="del">
          <ac:chgData name="Eldert Grootenboer" userId="86a8f506-bb1c-4964-839a-78287daf85b1" providerId="ADAL" clId="{D15DFA32-D012-4553-B229-CADD82DF19E7}" dt="2023-05-11T21:30:57.645" v="2311" actId="6264"/>
          <ac:spMkLst>
            <pc:docMk/>
            <pc:sldMk cId="3627135637" sldId="2076138369"/>
            <ac:spMk id="14" creationId="{F7117410-A2A4-4085-9ADC-46744551DBDE}"/>
          </ac:spMkLst>
        </pc:spChg>
        <pc:spChg chg="del">
          <ac:chgData name="Eldert Grootenboer" userId="86a8f506-bb1c-4964-839a-78287daf85b1" providerId="ADAL" clId="{D15DFA32-D012-4553-B229-CADD82DF19E7}" dt="2023-05-11T21:30:57.645" v="2311" actId="6264"/>
          <ac:spMkLst>
            <pc:docMk/>
            <pc:sldMk cId="3627135637" sldId="2076138369"/>
            <ac:spMk id="16" creationId="{99F74EB5-E547-4FB4-95F5-BCC788F3C4A0}"/>
          </ac:spMkLst>
        </pc:spChg>
        <pc:spChg chg="add del">
          <ac:chgData name="Eldert Grootenboer" userId="86a8f506-bb1c-4964-839a-78287daf85b1" providerId="ADAL" clId="{D15DFA32-D012-4553-B229-CADD82DF19E7}" dt="2023-05-11T21:54:15.732" v="2463" actId="26606"/>
          <ac:spMkLst>
            <pc:docMk/>
            <pc:sldMk cId="3627135637" sldId="2076138369"/>
            <ac:spMk id="18" creationId="{7A5F0580-5EE9-419F-96EE-B6529EF6E7D0}"/>
          </ac:spMkLst>
        </pc:spChg>
        <pc:picChg chg="del">
          <ac:chgData name="Eldert Grootenboer" userId="86a8f506-bb1c-4964-839a-78287daf85b1" providerId="ADAL" clId="{D15DFA32-D012-4553-B229-CADD82DF19E7}" dt="2023-05-11T21:07:57.119" v="2182" actId="478"/>
          <ac:picMkLst>
            <pc:docMk/>
            <pc:sldMk cId="3627135637" sldId="2076138369"/>
            <ac:picMk id="4" creationId="{DE6C36E3-378B-6FBA-FDFA-B55715DCE3E8}"/>
          </ac:picMkLst>
        </pc:picChg>
        <pc:picChg chg="add mod ord">
          <ac:chgData name="Eldert Grootenboer" userId="86a8f506-bb1c-4964-839a-78287daf85b1" providerId="ADAL" clId="{D15DFA32-D012-4553-B229-CADD82DF19E7}" dt="2023-05-11T21:54:15.732" v="2463" actId="26606"/>
          <ac:picMkLst>
            <pc:docMk/>
            <pc:sldMk cId="3627135637" sldId="2076138369"/>
            <ac:picMk id="7" creationId="{09608F57-E361-7A10-BA28-907F59667E79}"/>
          </ac:picMkLst>
        </pc:picChg>
      </pc:sldChg>
      <pc:sldChg chg="addSp delSp add del setBg delDesignElem">
        <pc:chgData name="Eldert Grootenboer" userId="86a8f506-bb1c-4964-839a-78287daf85b1" providerId="ADAL" clId="{D15DFA32-D012-4553-B229-CADD82DF19E7}" dt="2023-05-11T21:08:08.764" v="2187"/>
        <pc:sldMkLst>
          <pc:docMk/>
          <pc:sldMk cId="553140684" sldId="2076138370"/>
        </pc:sldMkLst>
        <pc:spChg chg="add del">
          <ac:chgData name="Eldert Grootenboer" userId="86a8f506-bb1c-4964-839a-78287daf85b1" providerId="ADAL" clId="{D15DFA32-D012-4553-B229-CADD82DF19E7}" dt="2023-05-11T21:08:08.764" v="2187"/>
          <ac:spMkLst>
            <pc:docMk/>
            <pc:sldMk cId="553140684" sldId="2076138370"/>
            <ac:spMk id="12" creationId="{7301F447-EEF7-48F5-AF73-7566EE7F64AD}"/>
          </ac:spMkLst>
        </pc:spChg>
        <pc:spChg chg="add del">
          <ac:chgData name="Eldert Grootenboer" userId="86a8f506-bb1c-4964-839a-78287daf85b1" providerId="ADAL" clId="{D15DFA32-D012-4553-B229-CADD82DF19E7}" dt="2023-05-11T21:08:08.764" v="2187"/>
          <ac:spMkLst>
            <pc:docMk/>
            <pc:sldMk cId="553140684" sldId="2076138370"/>
            <ac:spMk id="14" creationId="{F7117410-A2A4-4085-9ADC-46744551DBDE}"/>
          </ac:spMkLst>
        </pc:spChg>
        <pc:spChg chg="add del">
          <ac:chgData name="Eldert Grootenboer" userId="86a8f506-bb1c-4964-839a-78287daf85b1" providerId="ADAL" clId="{D15DFA32-D012-4553-B229-CADD82DF19E7}" dt="2023-05-11T21:08:08.764" v="2187"/>
          <ac:spMkLst>
            <pc:docMk/>
            <pc:sldMk cId="553140684" sldId="2076138370"/>
            <ac:spMk id="16" creationId="{99F74EB5-E547-4FB4-95F5-BCC788F3C4A0}"/>
          </ac:spMkLst>
        </pc:spChg>
      </pc:sldChg>
      <pc:sldChg chg="addSp delSp modSp add del mod delDesignElem chgLayout modNotesTx">
        <pc:chgData name="Eldert Grootenboer" userId="86a8f506-bb1c-4964-839a-78287daf85b1" providerId="ADAL" clId="{D15DFA32-D012-4553-B229-CADD82DF19E7}" dt="2023-05-11T21:55:41.608" v="2487" actId="47"/>
        <pc:sldMkLst>
          <pc:docMk/>
          <pc:sldMk cId="3554245311" sldId="2076138370"/>
        </pc:sldMkLst>
        <pc:spChg chg="mod ord">
          <ac:chgData name="Eldert Grootenboer" userId="86a8f506-bb1c-4964-839a-78287daf85b1" providerId="ADAL" clId="{D15DFA32-D012-4553-B229-CADD82DF19E7}" dt="2023-05-11T21:33:18.240" v="2331"/>
          <ac:spMkLst>
            <pc:docMk/>
            <pc:sldMk cId="3554245311" sldId="2076138370"/>
            <ac:spMk id="2" creationId="{BCAA9A3F-BE4B-64F0-5235-863E6BA8C853}"/>
          </ac:spMkLst>
        </pc:spChg>
        <pc:spChg chg="add del mod">
          <ac:chgData name="Eldert Grootenboer" userId="86a8f506-bb1c-4964-839a-78287daf85b1" providerId="ADAL" clId="{D15DFA32-D012-4553-B229-CADD82DF19E7}" dt="2023-05-11T21:30:57.645" v="2311" actId="6264"/>
          <ac:spMkLst>
            <pc:docMk/>
            <pc:sldMk cId="3554245311" sldId="2076138370"/>
            <ac:spMk id="3" creationId="{BCDB646B-3136-9661-3B13-01A48A3E81B3}"/>
          </ac:spMkLst>
        </pc:spChg>
        <pc:spChg chg="add del mod">
          <ac:chgData name="Eldert Grootenboer" userId="86a8f506-bb1c-4964-839a-78287daf85b1" providerId="ADAL" clId="{D15DFA32-D012-4553-B229-CADD82DF19E7}" dt="2023-05-11T21:08:27.301" v="2192"/>
          <ac:spMkLst>
            <pc:docMk/>
            <pc:sldMk cId="3554245311" sldId="2076138370"/>
            <ac:spMk id="4" creationId="{1B82F3B7-FABB-37C7-28DD-CCD2F378CE6A}"/>
          </ac:spMkLst>
        </pc:spChg>
        <pc:spChg chg="add del mod">
          <ac:chgData name="Eldert Grootenboer" userId="86a8f506-bb1c-4964-839a-78287daf85b1" providerId="ADAL" clId="{D15DFA32-D012-4553-B229-CADD82DF19E7}" dt="2023-05-11T21:30:57.645" v="2311" actId="6264"/>
          <ac:spMkLst>
            <pc:docMk/>
            <pc:sldMk cId="3554245311" sldId="2076138370"/>
            <ac:spMk id="4" creationId="{89E5A0CF-3DC5-4577-1979-15DEBB53DA8D}"/>
          </ac:spMkLst>
        </pc:spChg>
        <pc:spChg chg="mod ord">
          <ac:chgData name="Eldert Grootenboer" userId="86a8f506-bb1c-4964-839a-78287daf85b1" providerId="ADAL" clId="{D15DFA32-D012-4553-B229-CADD82DF19E7}" dt="2023-05-11T21:33:18.240" v="2331"/>
          <ac:spMkLst>
            <pc:docMk/>
            <pc:sldMk cId="3554245311" sldId="2076138370"/>
            <ac:spMk id="6" creationId="{DBBE954C-DE2D-8821-1022-8B7EADD6BB53}"/>
          </ac:spMkLst>
        </pc:spChg>
        <pc:spChg chg="add del mod">
          <ac:chgData name="Eldert Grootenboer" userId="86a8f506-bb1c-4964-839a-78287daf85b1" providerId="ADAL" clId="{D15DFA32-D012-4553-B229-CADD82DF19E7}" dt="2023-05-11T21:30:57.645" v="2311" actId="6264"/>
          <ac:spMkLst>
            <pc:docMk/>
            <pc:sldMk cId="3554245311" sldId="2076138370"/>
            <ac:spMk id="7" creationId="{C7656635-78E9-1D03-8C53-047DC3951B09}"/>
          </ac:spMkLst>
        </pc:spChg>
        <pc:spChg chg="del">
          <ac:chgData name="Eldert Grootenboer" userId="86a8f506-bb1c-4964-839a-78287daf85b1" providerId="ADAL" clId="{D15DFA32-D012-4553-B229-CADD82DF19E7}" dt="2023-05-11T21:30:57.645" v="2311" actId="6264"/>
          <ac:spMkLst>
            <pc:docMk/>
            <pc:sldMk cId="3554245311" sldId="2076138370"/>
            <ac:spMk id="12" creationId="{7301F447-EEF7-48F5-AF73-7566EE7F64AD}"/>
          </ac:spMkLst>
        </pc:spChg>
        <pc:spChg chg="del">
          <ac:chgData name="Eldert Grootenboer" userId="86a8f506-bb1c-4964-839a-78287daf85b1" providerId="ADAL" clId="{D15DFA32-D012-4553-B229-CADD82DF19E7}" dt="2023-05-11T21:30:57.645" v="2311" actId="6264"/>
          <ac:spMkLst>
            <pc:docMk/>
            <pc:sldMk cId="3554245311" sldId="2076138370"/>
            <ac:spMk id="14" creationId="{F7117410-A2A4-4085-9ADC-46744551DBDE}"/>
          </ac:spMkLst>
        </pc:spChg>
        <pc:spChg chg="del">
          <ac:chgData name="Eldert Grootenboer" userId="86a8f506-bb1c-4964-839a-78287daf85b1" providerId="ADAL" clId="{D15DFA32-D012-4553-B229-CADD82DF19E7}" dt="2023-05-11T21:30:57.645" v="2311" actId="6264"/>
          <ac:spMkLst>
            <pc:docMk/>
            <pc:sldMk cId="3554245311" sldId="2076138370"/>
            <ac:spMk id="16" creationId="{99F74EB5-E547-4FB4-95F5-BCC788F3C4A0}"/>
          </ac:spMkLst>
        </pc:spChg>
        <pc:picChg chg="add mod ord">
          <ac:chgData name="Eldert Grootenboer" userId="86a8f506-bb1c-4964-839a-78287daf85b1" providerId="ADAL" clId="{D15DFA32-D012-4553-B229-CADD82DF19E7}" dt="2023-05-11T21:33:18.240" v="2331"/>
          <ac:picMkLst>
            <pc:docMk/>
            <pc:sldMk cId="3554245311" sldId="2076138370"/>
            <ac:picMk id="5" creationId="{7EB3ED81-6836-87FB-6880-6519E1E60895}"/>
          </ac:picMkLst>
        </pc:picChg>
        <pc:picChg chg="del">
          <ac:chgData name="Eldert Grootenboer" userId="86a8f506-bb1c-4964-839a-78287daf85b1" providerId="ADAL" clId="{D15DFA32-D012-4553-B229-CADD82DF19E7}" dt="2023-05-11T21:08:25.937" v="2191" actId="478"/>
          <ac:picMkLst>
            <pc:docMk/>
            <pc:sldMk cId="3554245311" sldId="2076138370"/>
            <ac:picMk id="7" creationId="{09608F57-E361-7A10-BA28-907F59667E79}"/>
          </ac:picMkLst>
        </pc:picChg>
      </pc:sldChg>
      <pc:sldChg chg="addSp delSp add del setBg delDesignElem">
        <pc:chgData name="Eldert Grootenboer" userId="86a8f506-bb1c-4964-839a-78287daf85b1" providerId="ADAL" clId="{D15DFA32-D012-4553-B229-CADD82DF19E7}" dt="2023-05-11T21:08:38.457" v="2196"/>
        <pc:sldMkLst>
          <pc:docMk/>
          <pc:sldMk cId="2619776939" sldId="2076138371"/>
        </pc:sldMkLst>
        <pc:spChg chg="add del">
          <ac:chgData name="Eldert Grootenboer" userId="86a8f506-bb1c-4964-839a-78287daf85b1" providerId="ADAL" clId="{D15DFA32-D012-4553-B229-CADD82DF19E7}" dt="2023-05-11T21:08:38.457" v="2196"/>
          <ac:spMkLst>
            <pc:docMk/>
            <pc:sldMk cId="2619776939" sldId="2076138371"/>
            <ac:spMk id="12" creationId="{7301F447-EEF7-48F5-AF73-7566EE7F64AD}"/>
          </ac:spMkLst>
        </pc:spChg>
        <pc:spChg chg="add del">
          <ac:chgData name="Eldert Grootenboer" userId="86a8f506-bb1c-4964-839a-78287daf85b1" providerId="ADAL" clId="{D15DFA32-D012-4553-B229-CADD82DF19E7}" dt="2023-05-11T21:08:38.457" v="2196"/>
          <ac:spMkLst>
            <pc:docMk/>
            <pc:sldMk cId="2619776939" sldId="2076138371"/>
            <ac:spMk id="14" creationId="{F7117410-A2A4-4085-9ADC-46744551DBDE}"/>
          </ac:spMkLst>
        </pc:spChg>
        <pc:spChg chg="add del">
          <ac:chgData name="Eldert Grootenboer" userId="86a8f506-bb1c-4964-839a-78287daf85b1" providerId="ADAL" clId="{D15DFA32-D012-4553-B229-CADD82DF19E7}" dt="2023-05-11T21:08:38.457" v="2196"/>
          <ac:spMkLst>
            <pc:docMk/>
            <pc:sldMk cId="2619776939" sldId="2076138371"/>
            <ac:spMk id="16" creationId="{99F74EB5-E547-4FB4-95F5-BCC788F3C4A0}"/>
          </ac:spMkLst>
        </pc:spChg>
      </pc:sldChg>
      <pc:sldChg chg="addSp delSp modSp add del mod delDesignElem chgLayout modNotesTx">
        <pc:chgData name="Eldert Grootenboer" userId="86a8f506-bb1c-4964-839a-78287daf85b1" providerId="ADAL" clId="{D15DFA32-D012-4553-B229-CADD82DF19E7}" dt="2023-05-11T21:56:02.854" v="2492" actId="47"/>
        <pc:sldMkLst>
          <pc:docMk/>
          <pc:sldMk cId="2828085520" sldId="2076138371"/>
        </pc:sldMkLst>
        <pc:spChg chg="mod ord">
          <ac:chgData name="Eldert Grootenboer" userId="86a8f506-bb1c-4964-839a-78287daf85b1" providerId="ADAL" clId="{D15DFA32-D012-4553-B229-CADD82DF19E7}" dt="2023-05-11T21:33:18.240" v="2331"/>
          <ac:spMkLst>
            <pc:docMk/>
            <pc:sldMk cId="2828085520" sldId="2076138371"/>
            <ac:spMk id="2" creationId="{BCAA9A3F-BE4B-64F0-5235-863E6BA8C853}"/>
          </ac:spMkLst>
        </pc:spChg>
        <pc:spChg chg="add del mod">
          <ac:chgData name="Eldert Grootenboer" userId="86a8f506-bb1c-4964-839a-78287daf85b1" providerId="ADAL" clId="{D15DFA32-D012-4553-B229-CADD82DF19E7}" dt="2023-05-11T21:30:57.645" v="2311" actId="6264"/>
          <ac:spMkLst>
            <pc:docMk/>
            <pc:sldMk cId="2828085520" sldId="2076138371"/>
            <ac:spMk id="3" creationId="{E10602DD-242C-0145-8AE8-7034529A4E19}"/>
          </ac:spMkLst>
        </pc:spChg>
        <pc:spChg chg="add del mod">
          <ac:chgData name="Eldert Grootenboer" userId="86a8f506-bb1c-4964-839a-78287daf85b1" providerId="ADAL" clId="{D15DFA32-D012-4553-B229-CADD82DF19E7}" dt="2023-05-11T21:08:53.720" v="2201"/>
          <ac:spMkLst>
            <pc:docMk/>
            <pc:sldMk cId="2828085520" sldId="2076138371"/>
            <ac:spMk id="4" creationId="{47816BF3-99A9-849D-ED96-1FEB0E77AB82}"/>
          </ac:spMkLst>
        </pc:spChg>
        <pc:spChg chg="add del mod">
          <ac:chgData name="Eldert Grootenboer" userId="86a8f506-bb1c-4964-839a-78287daf85b1" providerId="ADAL" clId="{D15DFA32-D012-4553-B229-CADD82DF19E7}" dt="2023-05-11T21:30:57.645" v="2311" actId="6264"/>
          <ac:spMkLst>
            <pc:docMk/>
            <pc:sldMk cId="2828085520" sldId="2076138371"/>
            <ac:spMk id="4" creationId="{F14AE98D-F619-A9C9-061C-FCBF7C45EE3E}"/>
          </ac:spMkLst>
        </pc:spChg>
        <pc:spChg chg="add del mod">
          <ac:chgData name="Eldert Grootenboer" userId="86a8f506-bb1c-4964-839a-78287daf85b1" providerId="ADAL" clId="{D15DFA32-D012-4553-B229-CADD82DF19E7}" dt="2023-05-11T21:30:57.645" v="2311" actId="6264"/>
          <ac:spMkLst>
            <pc:docMk/>
            <pc:sldMk cId="2828085520" sldId="2076138371"/>
            <ac:spMk id="5" creationId="{1D427456-0600-E92F-B65D-01194D43F195}"/>
          </ac:spMkLst>
        </pc:spChg>
        <pc:spChg chg="mod ord">
          <ac:chgData name="Eldert Grootenboer" userId="86a8f506-bb1c-4964-839a-78287daf85b1" providerId="ADAL" clId="{D15DFA32-D012-4553-B229-CADD82DF19E7}" dt="2023-05-11T21:33:18.240" v="2331"/>
          <ac:spMkLst>
            <pc:docMk/>
            <pc:sldMk cId="2828085520" sldId="2076138371"/>
            <ac:spMk id="6" creationId="{DBBE954C-DE2D-8821-1022-8B7EADD6BB53}"/>
          </ac:spMkLst>
        </pc:spChg>
        <pc:spChg chg="del">
          <ac:chgData name="Eldert Grootenboer" userId="86a8f506-bb1c-4964-839a-78287daf85b1" providerId="ADAL" clId="{D15DFA32-D012-4553-B229-CADD82DF19E7}" dt="2023-05-11T21:30:57.645" v="2311" actId="6264"/>
          <ac:spMkLst>
            <pc:docMk/>
            <pc:sldMk cId="2828085520" sldId="2076138371"/>
            <ac:spMk id="12" creationId="{7301F447-EEF7-48F5-AF73-7566EE7F64AD}"/>
          </ac:spMkLst>
        </pc:spChg>
        <pc:spChg chg="del">
          <ac:chgData name="Eldert Grootenboer" userId="86a8f506-bb1c-4964-839a-78287daf85b1" providerId="ADAL" clId="{D15DFA32-D012-4553-B229-CADD82DF19E7}" dt="2023-05-11T21:30:57.645" v="2311" actId="6264"/>
          <ac:spMkLst>
            <pc:docMk/>
            <pc:sldMk cId="2828085520" sldId="2076138371"/>
            <ac:spMk id="14" creationId="{F7117410-A2A4-4085-9ADC-46744551DBDE}"/>
          </ac:spMkLst>
        </pc:spChg>
        <pc:spChg chg="del">
          <ac:chgData name="Eldert Grootenboer" userId="86a8f506-bb1c-4964-839a-78287daf85b1" providerId="ADAL" clId="{D15DFA32-D012-4553-B229-CADD82DF19E7}" dt="2023-05-11T21:30:57.645" v="2311" actId="6264"/>
          <ac:spMkLst>
            <pc:docMk/>
            <pc:sldMk cId="2828085520" sldId="2076138371"/>
            <ac:spMk id="16" creationId="{99F74EB5-E547-4FB4-95F5-BCC788F3C4A0}"/>
          </ac:spMkLst>
        </pc:spChg>
        <pc:picChg chg="del">
          <ac:chgData name="Eldert Grootenboer" userId="86a8f506-bb1c-4964-839a-78287daf85b1" providerId="ADAL" clId="{D15DFA32-D012-4553-B229-CADD82DF19E7}" dt="2023-05-11T21:08:52.275" v="2200" actId="478"/>
          <ac:picMkLst>
            <pc:docMk/>
            <pc:sldMk cId="2828085520" sldId="2076138371"/>
            <ac:picMk id="5" creationId="{7EB3ED81-6836-87FB-6880-6519E1E60895}"/>
          </ac:picMkLst>
        </pc:picChg>
        <pc:picChg chg="add mod ord">
          <ac:chgData name="Eldert Grootenboer" userId="86a8f506-bb1c-4964-839a-78287daf85b1" providerId="ADAL" clId="{D15DFA32-D012-4553-B229-CADD82DF19E7}" dt="2023-05-11T21:33:18.240" v="2331"/>
          <ac:picMkLst>
            <pc:docMk/>
            <pc:sldMk cId="2828085520" sldId="2076138371"/>
            <ac:picMk id="7" creationId="{0F8734BC-34C9-2F55-836D-16C090D7B618}"/>
          </ac:picMkLst>
        </pc:picChg>
      </pc:sldChg>
      <pc:sldChg chg="addSp delSp add del setBg delDesignElem">
        <pc:chgData name="Eldert Grootenboer" userId="86a8f506-bb1c-4964-839a-78287daf85b1" providerId="ADAL" clId="{D15DFA32-D012-4553-B229-CADD82DF19E7}" dt="2023-05-11T21:09:28.047" v="2205"/>
        <pc:sldMkLst>
          <pc:docMk/>
          <pc:sldMk cId="94023958" sldId="2076138372"/>
        </pc:sldMkLst>
        <pc:spChg chg="add del">
          <ac:chgData name="Eldert Grootenboer" userId="86a8f506-bb1c-4964-839a-78287daf85b1" providerId="ADAL" clId="{D15DFA32-D012-4553-B229-CADD82DF19E7}" dt="2023-05-11T21:09:28.047" v="2205"/>
          <ac:spMkLst>
            <pc:docMk/>
            <pc:sldMk cId="94023958" sldId="2076138372"/>
            <ac:spMk id="12" creationId="{7301F447-EEF7-48F5-AF73-7566EE7F64AD}"/>
          </ac:spMkLst>
        </pc:spChg>
        <pc:spChg chg="add del">
          <ac:chgData name="Eldert Grootenboer" userId="86a8f506-bb1c-4964-839a-78287daf85b1" providerId="ADAL" clId="{D15DFA32-D012-4553-B229-CADD82DF19E7}" dt="2023-05-11T21:09:28.047" v="2205"/>
          <ac:spMkLst>
            <pc:docMk/>
            <pc:sldMk cId="94023958" sldId="2076138372"/>
            <ac:spMk id="14" creationId="{F7117410-A2A4-4085-9ADC-46744551DBDE}"/>
          </ac:spMkLst>
        </pc:spChg>
        <pc:spChg chg="add del">
          <ac:chgData name="Eldert Grootenboer" userId="86a8f506-bb1c-4964-839a-78287daf85b1" providerId="ADAL" clId="{D15DFA32-D012-4553-B229-CADD82DF19E7}" dt="2023-05-11T21:09:28.047" v="2205"/>
          <ac:spMkLst>
            <pc:docMk/>
            <pc:sldMk cId="94023958" sldId="2076138372"/>
            <ac:spMk id="16" creationId="{99F74EB5-E547-4FB4-95F5-BCC788F3C4A0}"/>
          </ac:spMkLst>
        </pc:spChg>
      </pc:sldChg>
      <pc:sldChg chg="addSp delSp modSp add mod modTransition modClrScheme addAnim delAnim modAnim delDesignElem chgLayout modNotesTx">
        <pc:chgData name="Eldert Grootenboer" userId="86a8f506-bb1c-4964-839a-78287daf85b1" providerId="ADAL" clId="{D15DFA32-D012-4553-B229-CADD82DF19E7}" dt="2023-05-15T23:27:02.389" v="6532"/>
        <pc:sldMkLst>
          <pc:docMk/>
          <pc:sldMk cId="4053496222" sldId="2076138372"/>
        </pc:sldMkLst>
        <pc:spChg chg="mod ord">
          <ac:chgData name="Eldert Grootenboer" userId="86a8f506-bb1c-4964-839a-78287daf85b1" providerId="ADAL" clId="{D15DFA32-D012-4553-B229-CADD82DF19E7}" dt="2023-05-11T21:56:42.548" v="2506" actId="26606"/>
          <ac:spMkLst>
            <pc:docMk/>
            <pc:sldMk cId="4053496222" sldId="2076138372"/>
            <ac:spMk id="2" creationId="{BCAA9A3F-BE4B-64F0-5235-863E6BA8C853}"/>
          </ac:spMkLst>
        </pc:spChg>
        <pc:spChg chg="add del mod">
          <ac:chgData name="Eldert Grootenboer" userId="86a8f506-bb1c-4964-839a-78287daf85b1" providerId="ADAL" clId="{D15DFA32-D012-4553-B229-CADD82DF19E7}" dt="2023-05-11T21:30:57.645" v="2311" actId="6264"/>
          <ac:spMkLst>
            <pc:docMk/>
            <pc:sldMk cId="4053496222" sldId="2076138372"/>
            <ac:spMk id="3" creationId="{70BCD0C3-59A3-7BD6-2B05-6C6C907BDBC0}"/>
          </ac:spMkLst>
        </pc:spChg>
        <pc:spChg chg="add mod ord">
          <ac:chgData name="Eldert Grootenboer" userId="86a8f506-bb1c-4964-839a-78287daf85b1" providerId="ADAL" clId="{D15DFA32-D012-4553-B229-CADD82DF19E7}" dt="2023-05-15T23:23:58.613" v="6518"/>
          <ac:spMkLst>
            <pc:docMk/>
            <pc:sldMk cId="4053496222" sldId="2076138372"/>
            <ac:spMk id="4" creationId="{2A901BB5-FE6D-DF16-74E2-3E2630C19768}"/>
          </ac:spMkLst>
        </pc:spChg>
        <pc:spChg chg="add del mod ord">
          <ac:chgData name="Eldert Grootenboer" userId="86a8f506-bb1c-4964-839a-78287daf85b1" providerId="ADAL" clId="{D15DFA32-D012-4553-B229-CADD82DF19E7}" dt="2023-05-11T21:56:30.891" v="2504" actId="700"/>
          <ac:spMkLst>
            <pc:docMk/>
            <pc:sldMk cId="4053496222" sldId="2076138372"/>
            <ac:spMk id="5" creationId="{7BA13701-43FB-B53B-F2CF-157692350F60}"/>
          </ac:spMkLst>
        </pc:spChg>
        <pc:spChg chg="add del">
          <ac:chgData name="Eldert Grootenboer" userId="86a8f506-bb1c-4964-839a-78287daf85b1" providerId="ADAL" clId="{D15DFA32-D012-4553-B229-CADD82DF19E7}" dt="2023-05-11T21:56:42.548" v="2506" actId="26606"/>
          <ac:spMkLst>
            <pc:docMk/>
            <pc:sldMk cId="4053496222" sldId="2076138372"/>
            <ac:spMk id="7" creationId="{E30A3A45-140E-431E-AED0-07EF836310B3}"/>
          </ac:spMkLst>
        </pc:spChg>
        <pc:spChg chg="add del">
          <ac:chgData name="Eldert Grootenboer" userId="86a8f506-bb1c-4964-839a-78287daf85b1" providerId="ADAL" clId="{D15DFA32-D012-4553-B229-CADD82DF19E7}" dt="2023-05-11T21:56:42.548" v="2506" actId="26606"/>
          <ac:spMkLst>
            <pc:docMk/>
            <pc:sldMk cId="4053496222" sldId="2076138372"/>
            <ac:spMk id="8" creationId="{55D4142C-5077-457F-A6AD-3FECFDB39685}"/>
          </ac:spMkLst>
        </pc:spChg>
        <pc:spChg chg="del mod">
          <ac:chgData name="Eldert Grootenboer" userId="86a8f506-bb1c-4964-839a-78287daf85b1" providerId="ADAL" clId="{D15DFA32-D012-4553-B229-CADD82DF19E7}" dt="2023-05-11T21:56:10.167" v="2493" actId="478"/>
          <ac:spMkLst>
            <pc:docMk/>
            <pc:sldMk cId="4053496222" sldId="2076138372"/>
            <ac:spMk id="9" creationId="{7616B2D0-E3D9-EBB0-BCAA-99077069D188}"/>
          </ac:spMkLst>
        </pc:spChg>
        <pc:spChg chg="add del">
          <ac:chgData name="Eldert Grootenboer" userId="86a8f506-bb1c-4964-839a-78287daf85b1" providerId="ADAL" clId="{D15DFA32-D012-4553-B229-CADD82DF19E7}" dt="2023-05-11T21:56:42.548" v="2506" actId="26606"/>
          <ac:spMkLst>
            <pc:docMk/>
            <pc:sldMk cId="4053496222" sldId="2076138372"/>
            <ac:spMk id="10" creationId="{21A75659-5A6F-4F77-9679-678A00B9D8DC}"/>
          </ac:spMkLst>
        </pc:spChg>
        <pc:spChg chg="add del">
          <ac:chgData name="Eldert Grootenboer" userId="86a8f506-bb1c-4964-839a-78287daf85b1" providerId="ADAL" clId="{D15DFA32-D012-4553-B229-CADD82DF19E7}" dt="2023-05-11T21:56:42.548" v="2506" actId="26606"/>
          <ac:spMkLst>
            <pc:docMk/>
            <pc:sldMk cId="4053496222" sldId="2076138372"/>
            <ac:spMk id="11" creationId="{7A5F0580-5EE9-419F-96EE-B6529EF6E7D0}"/>
          </ac:spMkLst>
        </pc:spChg>
        <pc:spChg chg="del">
          <ac:chgData name="Eldert Grootenboer" userId="86a8f506-bb1c-4964-839a-78287daf85b1" providerId="ADAL" clId="{D15DFA32-D012-4553-B229-CADD82DF19E7}" dt="2023-05-11T21:30:57.645" v="2311" actId="6264"/>
          <ac:spMkLst>
            <pc:docMk/>
            <pc:sldMk cId="4053496222" sldId="2076138372"/>
            <ac:spMk id="12" creationId="{7301F447-EEF7-48F5-AF73-7566EE7F64AD}"/>
          </ac:spMkLst>
        </pc:spChg>
        <pc:spChg chg="add">
          <ac:chgData name="Eldert Grootenboer" userId="86a8f506-bb1c-4964-839a-78287daf85b1" providerId="ADAL" clId="{D15DFA32-D012-4553-B229-CADD82DF19E7}" dt="2023-05-11T21:56:42.548" v="2506" actId="26606"/>
          <ac:spMkLst>
            <pc:docMk/>
            <pc:sldMk cId="4053496222" sldId="2076138372"/>
            <ac:spMk id="13" creationId="{9AA72BD9-2C5A-4EDC-931F-5AA08EACA0F3}"/>
          </ac:spMkLst>
        </pc:spChg>
        <pc:spChg chg="del">
          <ac:chgData name="Eldert Grootenboer" userId="86a8f506-bb1c-4964-839a-78287daf85b1" providerId="ADAL" clId="{D15DFA32-D012-4553-B229-CADD82DF19E7}" dt="2023-05-11T21:30:57.645" v="2311" actId="6264"/>
          <ac:spMkLst>
            <pc:docMk/>
            <pc:sldMk cId="4053496222" sldId="2076138372"/>
            <ac:spMk id="14" creationId="{F7117410-A2A4-4085-9ADC-46744551DBDE}"/>
          </ac:spMkLst>
        </pc:spChg>
        <pc:spChg chg="del">
          <ac:chgData name="Eldert Grootenboer" userId="86a8f506-bb1c-4964-839a-78287daf85b1" providerId="ADAL" clId="{D15DFA32-D012-4553-B229-CADD82DF19E7}" dt="2023-05-11T21:30:57.645" v="2311" actId="6264"/>
          <ac:spMkLst>
            <pc:docMk/>
            <pc:sldMk cId="4053496222" sldId="2076138372"/>
            <ac:spMk id="16" creationId="{99F74EB5-E547-4FB4-95F5-BCC788F3C4A0}"/>
          </ac:spMkLst>
        </pc:spChg>
        <pc:spChg chg="add">
          <ac:chgData name="Eldert Grootenboer" userId="86a8f506-bb1c-4964-839a-78287daf85b1" providerId="ADAL" clId="{D15DFA32-D012-4553-B229-CADD82DF19E7}" dt="2023-05-11T21:56:42.548" v="2506" actId="26606"/>
          <ac:spMkLst>
            <pc:docMk/>
            <pc:sldMk cId="4053496222" sldId="2076138372"/>
            <ac:spMk id="18" creationId="{DD3981AC-7B61-4947-BCF3-F7AA7FA385B9}"/>
          </ac:spMkLst>
        </pc:spChg>
        <pc:spChg chg="add">
          <ac:chgData name="Eldert Grootenboer" userId="86a8f506-bb1c-4964-839a-78287daf85b1" providerId="ADAL" clId="{D15DFA32-D012-4553-B229-CADD82DF19E7}" dt="2023-05-11T21:56:42.548" v="2506" actId="26606"/>
          <ac:spMkLst>
            <pc:docMk/>
            <pc:sldMk cId="4053496222" sldId="2076138372"/>
            <ac:spMk id="20" creationId="{55D4142C-5077-457F-A6AD-3FECFDB39685}"/>
          </ac:spMkLst>
        </pc:spChg>
        <pc:spChg chg="add">
          <ac:chgData name="Eldert Grootenboer" userId="86a8f506-bb1c-4964-839a-78287daf85b1" providerId="ADAL" clId="{D15DFA32-D012-4553-B229-CADD82DF19E7}" dt="2023-05-11T21:56:42.548" v="2506" actId="26606"/>
          <ac:spMkLst>
            <pc:docMk/>
            <pc:sldMk cId="4053496222" sldId="2076138372"/>
            <ac:spMk id="22" creationId="{7A5F0580-5EE9-419F-96EE-B6529EF6E7D0}"/>
          </ac:spMkLst>
        </pc:spChg>
        <pc:picChg chg="add del mod">
          <ac:chgData name="Eldert Grootenboer" userId="86a8f506-bb1c-4964-839a-78287daf85b1" providerId="ADAL" clId="{D15DFA32-D012-4553-B229-CADD82DF19E7}" dt="2023-05-15T23:27:02.389" v="6532"/>
          <ac:picMkLst>
            <pc:docMk/>
            <pc:sldMk cId="4053496222" sldId="2076138372"/>
            <ac:picMk id="3" creationId="{59025C86-5B4C-83B9-23E4-C51535648D66}"/>
          </ac:picMkLst>
        </pc:picChg>
        <pc:picChg chg="add mod">
          <ac:chgData name="Eldert Grootenboer" userId="86a8f506-bb1c-4964-839a-78287daf85b1" providerId="ADAL" clId="{D15DFA32-D012-4553-B229-CADD82DF19E7}" dt="2023-05-11T21:56:42.548" v="2506" actId="26606"/>
          <ac:picMkLst>
            <pc:docMk/>
            <pc:sldMk cId="4053496222" sldId="2076138372"/>
            <ac:picMk id="6" creationId="{2113F9BC-1CDB-9B7C-5365-D7D1399CA61D}"/>
          </ac:picMkLst>
        </pc:picChg>
      </pc:sldChg>
      <pc:sldChg chg="addSp delSp add del setBg delDesignElem">
        <pc:chgData name="Eldert Grootenboer" userId="86a8f506-bb1c-4964-839a-78287daf85b1" providerId="ADAL" clId="{D15DFA32-D012-4553-B229-CADD82DF19E7}" dt="2023-05-11T21:28:23.137" v="2277"/>
        <pc:sldMkLst>
          <pc:docMk/>
          <pc:sldMk cId="121063778" sldId="2076138373"/>
        </pc:sldMkLst>
        <pc:spChg chg="add del">
          <ac:chgData name="Eldert Grootenboer" userId="86a8f506-bb1c-4964-839a-78287daf85b1" providerId="ADAL" clId="{D15DFA32-D012-4553-B229-CADD82DF19E7}" dt="2023-05-11T21:28:23.137" v="2277"/>
          <ac:spMkLst>
            <pc:docMk/>
            <pc:sldMk cId="121063778" sldId="2076138373"/>
            <ac:spMk id="12" creationId="{7301F447-EEF7-48F5-AF73-7566EE7F64AD}"/>
          </ac:spMkLst>
        </pc:spChg>
        <pc:spChg chg="add del">
          <ac:chgData name="Eldert Grootenboer" userId="86a8f506-bb1c-4964-839a-78287daf85b1" providerId="ADAL" clId="{D15DFA32-D012-4553-B229-CADD82DF19E7}" dt="2023-05-11T21:28:23.137" v="2277"/>
          <ac:spMkLst>
            <pc:docMk/>
            <pc:sldMk cId="121063778" sldId="2076138373"/>
            <ac:spMk id="14" creationId="{F7117410-A2A4-4085-9ADC-46744551DBDE}"/>
          </ac:spMkLst>
        </pc:spChg>
        <pc:spChg chg="add del">
          <ac:chgData name="Eldert Grootenboer" userId="86a8f506-bb1c-4964-839a-78287daf85b1" providerId="ADAL" clId="{D15DFA32-D012-4553-B229-CADD82DF19E7}" dt="2023-05-11T21:28:23.137" v="2277"/>
          <ac:spMkLst>
            <pc:docMk/>
            <pc:sldMk cId="121063778" sldId="2076138373"/>
            <ac:spMk id="16" creationId="{99F74EB5-E547-4FB4-95F5-BCC788F3C4A0}"/>
          </ac:spMkLst>
        </pc:spChg>
      </pc:sldChg>
      <pc:sldChg chg="addSp delSp modSp add mod modTransition modClrScheme modAnim delDesignElem chgLayout modNotesTx">
        <pc:chgData name="Eldert Grootenboer" userId="86a8f506-bb1c-4964-839a-78287daf85b1" providerId="ADAL" clId="{D15DFA32-D012-4553-B229-CADD82DF19E7}" dt="2023-05-15T22:46:38.480" v="5432" actId="20577"/>
        <pc:sldMkLst>
          <pc:docMk/>
          <pc:sldMk cId="475702970" sldId="2076138373"/>
        </pc:sldMkLst>
        <pc:spChg chg="add del mod">
          <ac:chgData name="Eldert Grootenboer" userId="86a8f506-bb1c-4964-839a-78287daf85b1" providerId="ADAL" clId="{D15DFA32-D012-4553-B229-CADD82DF19E7}" dt="2023-05-11T21:30:57.645" v="2311" actId="6264"/>
          <ac:spMkLst>
            <pc:docMk/>
            <pc:sldMk cId="475702970" sldId="2076138373"/>
            <ac:spMk id="4" creationId="{5971BB52-C72F-B36D-009D-EC4A84733FE3}"/>
          </ac:spMkLst>
        </pc:spChg>
        <pc:spChg chg="mod ord">
          <ac:chgData name="Eldert Grootenboer" userId="86a8f506-bb1c-4964-839a-78287daf85b1" providerId="ADAL" clId="{D15DFA32-D012-4553-B229-CADD82DF19E7}" dt="2023-05-15T22:46:15.968" v="5344"/>
          <ac:spMkLst>
            <pc:docMk/>
            <pc:sldMk cId="475702970" sldId="2076138373"/>
            <ac:spMk id="5" creationId="{C30552A9-64DD-2BE7-CAC0-06F1A223BA7C}"/>
          </ac:spMkLst>
        </pc:spChg>
        <pc:spChg chg="mod ord">
          <ac:chgData name="Eldert Grootenboer" userId="86a8f506-bb1c-4964-839a-78287daf85b1" providerId="ADAL" clId="{D15DFA32-D012-4553-B229-CADD82DF19E7}" dt="2023-05-15T22:46:23.807" v="5370" actId="20577"/>
          <ac:spMkLst>
            <pc:docMk/>
            <pc:sldMk cId="475702970" sldId="2076138373"/>
            <ac:spMk id="6" creationId="{3090461C-9630-F6D9-9F9A-17ED89F5DECE}"/>
          </ac:spMkLst>
        </pc:spChg>
        <pc:spChg chg="del mod">
          <ac:chgData name="Eldert Grootenboer" userId="86a8f506-bb1c-4964-839a-78287daf85b1" providerId="ADAL" clId="{D15DFA32-D012-4553-B229-CADD82DF19E7}" dt="2023-05-11T21:28:51.835" v="2294"/>
          <ac:spMkLst>
            <pc:docMk/>
            <pc:sldMk cId="475702970" sldId="2076138373"/>
            <ac:spMk id="7" creationId="{85B0B474-4A85-08B1-DB2B-28A1558CF6C5}"/>
          </ac:spMkLst>
        </pc:spChg>
        <pc:spChg chg="add del mod">
          <ac:chgData name="Eldert Grootenboer" userId="86a8f506-bb1c-4964-839a-78287daf85b1" providerId="ADAL" clId="{D15DFA32-D012-4553-B229-CADD82DF19E7}" dt="2023-05-11T21:30:57.645" v="2311" actId="6264"/>
          <ac:spMkLst>
            <pc:docMk/>
            <pc:sldMk cId="475702970" sldId="2076138373"/>
            <ac:spMk id="8" creationId="{61749201-F3DD-1470-A1FB-509506072E12}"/>
          </ac:spMkLst>
        </pc:spChg>
        <pc:spChg chg="add del mod">
          <ac:chgData name="Eldert Grootenboer" userId="86a8f506-bb1c-4964-839a-78287daf85b1" providerId="ADAL" clId="{D15DFA32-D012-4553-B229-CADD82DF19E7}" dt="2023-05-11T21:30:57.645" v="2311" actId="6264"/>
          <ac:spMkLst>
            <pc:docMk/>
            <pc:sldMk cId="475702970" sldId="2076138373"/>
            <ac:spMk id="9" creationId="{16B1ADF3-F02C-8982-C4BB-12C7EC06D685}"/>
          </ac:spMkLst>
        </pc:spChg>
        <pc:spChg chg="add del">
          <ac:chgData name="Eldert Grootenboer" userId="86a8f506-bb1c-4964-839a-78287daf85b1" providerId="ADAL" clId="{D15DFA32-D012-4553-B229-CADD82DF19E7}" dt="2023-05-11T21:41:20.360" v="2361" actId="26606"/>
          <ac:spMkLst>
            <pc:docMk/>
            <pc:sldMk cId="475702970" sldId="2076138373"/>
            <ac:spMk id="10" creationId="{C681C32C-7AFC-4BB3-9088-65CBDFC5D1C2}"/>
          </ac:spMkLst>
        </pc:spChg>
        <pc:spChg chg="add del">
          <ac:chgData name="Eldert Grootenboer" userId="86a8f506-bb1c-4964-839a-78287daf85b1" providerId="ADAL" clId="{D15DFA32-D012-4553-B229-CADD82DF19E7}" dt="2023-05-11T21:40:52.092" v="2357" actId="26606"/>
          <ac:spMkLst>
            <pc:docMk/>
            <pc:sldMk cId="475702970" sldId="2076138373"/>
            <ac:spMk id="11" creationId="{9AA72BD9-2C5A-4EDC-931F-5AA08EACA0F3}"/>
          </ac:spMkLst>
        </pc:spChg>
        <pc:spChg chg="del">
          <ac:chgData name="Eldert Grootenboer" userId="86a8f506-bb1c-4964-839a-78287daf85b1" providerId="ADAL" clId="{D15DFA32-D012-4553-B229-CADD82DF19E7}" dt="2023-05-11T21:30:57.645" v="2311" actId="6264"/>
          <ac:spMkLst>
            <pc:docMk/>
            <pc:sldMk cId="475702970" sldId="2076138373"/>
            <ac:spMk id="12" creationId="{7301F447-EEF7-48F5-AF73-7566EE7F64AD}"/>
          </ac:spMkLst>
        </pc:spChg>
        <pc:spChg chg="add del">
          <ac:chgData name="Eldert Grootenboer" userId="86a8f506-bb1c-4964-839a-78287daf85b1" providerId="ADAL" clId="{D15DFA32-D012-4553-B229-CADD82DF19E7}" dt="2023-05-11T21:40:52.092" v="2357" actId="26606"/>
          <ac:spMkLst>
            <pc:docMk/>
            <pc:sldMk cId="475702970" sldId="2076138373"/>
            <ac:spMk id="13" creationId="{DD3981AC-7B61-4947-BCF3-F7AA7FA385B9}"/>
          </ac:spMkLst>
        </pc:spChg>
        <pc:spChg chg="del">
          <ac:chgData name="Eldert Grootenboer" userId="86a8f506-bb1c-4964-839a-78287daf85b1" providerId="ADAL" clId="{D15DFA32-D012-4553-B229-CADD82DF19E7}" dt="2023-05-11T21:30:57.645" v="2311" actId="6264"/>
          <ac:spMkLst>
            <pc:docMk/>
            <pc:sldMk cId="475702970" sldId="2076138373"/>
            <ac:spMk id="14" creationId="{F7117410-A2A4-4085-9ADC-46744551DBDE}"/>
          </ac:spMkLst>
        </pc:spChg>
        <pc:spChg chg="add del">
          <ac:chgData name="Eldert Grootenboer" userId="86a8f506-bb1c-4964-839a-78287daf85b1" providerId="ADAL" clId="{D15DFA32-D012-4553-B229-CADD82DF19E7}" dt="2023-05-11T21:40:52.092" v="2357" actId="26606"/>
          <ac:spMkLst>
            <pc:docMk/>
            <pc:sldMk cId="475702970" sldId="2076138373"/>
            <ac:spMk id="15" creationId="{55D4142C-5077-457F-A6AD-3FECFDB39685}"/>
          </ac:spMkLst>
        </pc:spChg>
        <pc:spChg chg="del">
          <ac:chgData name="Eldert Grootenboer" userId="86a8f506-bb1c-4964-839a-78287daf85b1" providerId="ADAL" clId="{D15DFA32-D012-4553-B229-CADD82DF19E7}" dt="2023-05-11T21:30:57.645" v="2311" actId="6264"/>
          <ac:spMkLst>
            <pc:docMk/>
            <pc:sldMk cId="475702970" sldId="2076138373"/>
            <ac:spMk id="16" creationId="{99F74EB5-E547-4FB4-95F5-BCC788F3C4A0}"/>
          </ac:spMkLst>
        </pc:spChg>
        <pc:spChg chg="add del">
          <ac:chgData name="Eldert Grootenboer" userId="86a8f506-bb1c-4964-839a-78287daf85b1" providerId="ADAL" clId="{D15DFA32-D012-4553-B229-CADD82DF19E7}" dt="2023-05-11T21:40:52.092" v="2357" actId="26606"/>
          <ac:spMkLst>
            <pc:docMk/>
            <pc:sldMk cId="475702970" sldId="2076138373"/>
            <ac:spMk id="17" creationId="{7A5F0580-5EE9-419F-96EE-B6529EF6E7D0}"/>
          </ac:spMkLst>
        </pc:spChg>
        <pc:spChg chg="add del">
          <ac:chgData name="Eldert Grootenboer" userId="86a8f506-bb1c-4964-839a-78287daf85b1" providerId="ADAL" clId="{D15DFA32-D012-4553-B229-CADD82DF19E7}" dt="2023-05-11T21:41:20.360" v="2361" actId="26606"/>
          <ac:spMkLst>
            <pc:docMk/>
            <pc:sldMk cId="475702970" sldId="2076138373"/>
            <ac:spMk id="18" creationId="{199C0ED0-69DE-4C31-A5CF-E2A46FD30226}"/>
          </ac:spMkLst>
        </pc:spChg>
        <pc:spChg chg="add del">
          <ac:chgData name="Eldert Grootenboer" userId="86a8f506-bb1c-4964-839a-78287daf85b1" providerId="ADAL" clId="{D15DFA32-D012-4553-B229-CADD82DF19E7}" dt="2023-05-11T21:41:20.360" v="2361" actId="26606"/>
          <ac:spMkLst>
            <pc:docMk/>
            <pc:sldMk cId="475702970" sldId="2076138373"/>
            <ac:spMk id="19" creationId="{8D42B8BD-40AF-488E-8A79-D7256C917229}"/>
          </ac:spMkLst>
        </pc:spChg>
        <pc:spChg chg="add del">
          <ac:chgData name="Eldert Grootenboer" userId="86a8f506-bb1c-4964-839a-78287daf85b1" providerId="ADAL" clId="{D15DFA32-D012-4553-B229-CADD82DF19E7}" dt="2023-05-11T21:42:23.825" v="2366" actId="26606"/>
          <ac:spMkLst>
            <pc:docMk/>
            <pc:sldMk cId="475702970" sldId="2076138373"/>
            <ac:spMk id="20" creationId="{0B9EE3F3-89B7-43C3-8651-C4C96830993D}"/>
          </ac:spMkLst>
        </pc:spChg>
        <pc:spChg chg="add del">
          <ac:chgData name="Eldert Grootenboer" userId="86a8f506-bb1c-4964-839a-78287daf85b1" providerId="ADAL" clId="{D15DFA32-D012-4553-B229-CADD82DF19E7}" dt="2023-05-11T21:41:38.621" v="2363" actId="26606"/>
          <ac:spMkLst>
            <pc:docMk/>
            <pc:sldMk cId="475702970" sldId="2076138373"/>
            <ac:spMk id="21" creationId="{D1A4588A-55D5-49B8-BE41-54ACDCFF2C17}"/>
          </ac:spMkLst>
        </pc:spChg>
        <pc:spChg chg="add del">
          <ac:chgData name="Eldert Grootenboer" userId="86a8f506-bb1c-4964-839a-78287daf85b1" providerId="ADAL" clId="{D15DFA32-D012-4553-B229-CADD82DF19E7}" dt="2023-05-11T21:41:38.621" v="2363" actId="26606"/>
          <ac:spMkLst>
            <pc:docMk/>
            <pc:sldMk cId="475702970" sldId="2076138373"/>
            <ac:spMk id="22" creationId="{F97E7EA2-EDCD-47E9-81BC-415C606D1B58}"/>
          </ac:spMkLst>
        </pc:spChg>
        <pc:spChg chg="add del">
          <ac:chgData name="Eldert Grootenboer" userId="86a8f506-bb1c-4964-839a-78287daf85b1" providerId="ADAL" clId="{D15DFA32-D012-4553-B229-CADD82DF19E7}" dt="2023-05-11T21:42:23.825" v="2366" actId="26606"/>
          <ac:spMkLst>
            <pc:docMk/>
            <pc:sldMk cId="475702970" sldId="2076138373"/>
            <ac:spMk id="23" creationId="{33AE4636-AEEC-45D6-84D4-7AC2DA48ECF8}"/>
          </ac:spMkLst>
        </pc:spChg>
        <pc:spChg chg="add del">
          <ac:chgData name="Eldert Grootenboer" userId="86a8f506-bb1c-4964-839a-78287daf85b1" providerId="ADAL" clId="{D15DFA32-D012-4553-B229-CADD82DF19E7}" dt="2023-05-11T21:42:23.825" v="2366" actId="26606"/>
          <ac:spMkLst>
            <pc:docMk/>
            <pc:sldMk cId="475702970" sldId="2076138373"/>
            <ac:spMk id="24" creationId="{8D9CE0F4-2EB2-4F1F-8AAC-DB3571D9FE10}"/>
          </ac:spMkLst>
        </pc:spChg>
        <pc:spChg chg="add del">
          <ac:chgData name="Eldert Grootenboer" userId="86a8f506-bb1c-4964-839a-78287daf85b1" providerId="ADAL" clId="{D15DFA32-D012-4553-B229-CADD82DF19E7}" dt="2023-05-11T22:16:12.792" v="2745" actId="700"/>
          <ac:spMkLst>
            <pc:docMk/>
            <pc:sldMk cId="475702970" sldId="2076138373"/>
            <ac:spMk id="25" creationId="{0B9EE3F3-89B7-43C3-8651-C4C96830993D}"/>
          </ac:spMkLst>
        </pc:spChg>
        <pc:spChg chg="add del">
          <ac:chgData name="Eldert Grootenboer" userId="86a8f506-bb1c-4964-839a-78287daf85b1" providerId="ADAL" clId="{D15DFA32-D012-4553-B229-CADD82DF19E7}" dt="2023-05-11T22:16:12.792" v="2745" actId="700"/>
          <ac:spMkLst>
            <pc:docMk/>
            <pc:sldMk cId="475702970" sldId="2076138373"/>
            <ac:spMk id="26" creationId="{33AE4636-AEEC-45D6-84D4-7AC2DA48ECF8}"/>
          </ac:spMkLst>
        </pc:spChg>
        <pc:spChg chg="add del">
          <ac:chgData name="Eldert Grootenboer" userId="86a8f506-bb1c-4964-839a-78287daf85b1" providerId="ADAL" clId="{D15DFA32-D012-4553-B229-CADD82DF19E7}" dt="2023-05-11T22:16:12.792" v="2745" actId="700"/>
          <ac:spMkLst>
            <pc:docMk/>
            <pc:sldMk cId="475702970" sldId="2076138373"/>
            <ac:spMk id="27" creationId="{8D9CE0F4-2EB2-4F1F-8AAC-DB3571D9FE10}"/>
          </ac:spMkLst>
        </pc:spChg>
        <pc:spChg chg="add">
          <ac:chgData name="Eldert Grootenboer" userId="86a8f506-bb1c-4964-839a-78287daf85b1" providerId="ADAL" clId="{D15DFA32-D012-4553-B229-CADD82DF19E7}" dt="2023-05-11T22:16:16.551" v="2746" actId="26606"/>
          <ac:spMkLst>
            <pc:docMk/>
            <pc:sldMk cId="475702970" sldId="2076138373"/>
            <ac:spMk id="28" creationId="{9AA72BD9-2C5A-4EDC-931F-5AA08EACA0F3}"/>
          </ac:spMkLst>
        </pc:spChg>
        <pc:spChg chg="add del mod">
          <ac:chgData name="Eldert Grootenboer" userId="86a8f506-bb1c-4964-839a-78287daf85b1" providerId="ADAL" clId="{D15DFA32-D012-4553-B229-CADD82DF19E7}" dt="2023-05-11T22:16:12.792" v="2745" actId="700"/>
          <ac:spMkLst>
            <pc:docMk/>
            <pc:sldMk cId="475702970" sldId="2076138373"/>
            <ac:spMk id="29" creationId="{68048FC6-B063-921A-9229-756B362DBD53}"/>
          </ac:spMkLst>
        </pc:spChg>
        <pc:spChg chg="add">
          <ac:chgData name="Eldert Grootenboer" userId="86a8f506-bb1c-4964-839a-78287daf85b1" providerId="ADAL" clId="{D15DFA32-D012-4553-B229-CADD82DF19E7}" dt="2023-05-11T22:16:16.551" v="2746" actId="26606"/>
          <ac:spMkLst>
            <pc:docMk/>
            <pc:sldMk cId="475702970" sldId="2076138373"/>
            <ac:spMk id="31" creationId="{DD3981AC-7B61-4947-BCF3-F7AA7FA385B9}"/>
          </ac:spMkLst>
        </pc:spChg>
        <pc:spChg chg="add">
          <ac:chgData name="Eldert Grootenboer" userId="86a8f506-bb1c-4964-839a-78287daf85b1" providerId="ADAL" clId="{D15DFA32-D012-4553-B229-CADD82DF19E7}" dt="2023-05-11T22:16:16.551" v="2746" actId="26606"/>
          <ac:spMkLst>
            <pc:docMk/>
            <pc:sldMk cId="475702970" sldId="2076138373"/>
            <ac:spMk id="32" creationId="{55D4142C-5077-457F-A6AD-3FECFDB39685}"/>
          </ac:spMkLst>
        </pc:spChg>
        <pc:spChg chg="add">
          <ac:chgData name="Eldert Grootenboer" userId="86a8f506-bb1c-4964-839a-78287daf85b1" providerId="ADAL" clId="{D15DFA32-D012-4553-B229-CADD82DF19E7}" dt="2023-05-11T22:16:16.551" v="2746" actId="26606"/>
          <ac:spMkLst>
            <pc:docMk/>
            <pc:sldMk cId="475702970" sldId="2076138373"/>
            <ac:spMk id="33" creationId="{7A5F0580-5EE9-419F-96EE-B6529EF6E7D0}"/>
          </ac:spMkLst>
        </pc:spChg>
        <pc:picChg chg="add del mod">
          <ac:chgData name="Eldert Grootenboer" userId="86a8f506-bb1c-4964-839a-78287daf85b1" providerId="ADAL" clId="{D15DFA32-D012-4553-B229-CADD82DF19E7}" dt="2023-05-11T21:28:50.103" v="2292"/>
          <ac:picMkLst>
            <pc:docMk/>
            <pc:sldMk cId="475702970" sldId="2076138373"/>
            <ac:picMk id="2" creationId="{532F37DC-A830-9DD7-39E2-7E91E7B7FD53}"/>
          </ac:picMkLst>
        </pc:picChg>
        <pc:picChg chg="add del mod ord">
          <ac:chgData name="Eldert Grootenboer" userId="86a8f506-bb1c-4964-839a-78287daf85b1" providerId="ADAL" clId="{D15DFA32-D012-4553-B229-CADD82DF19E7}" dt="2023-05-11T22:15:26.142" v="2741" actId="21"/>
          <ac:picMkLst>
            <pc:docMk/>
            <pc:sldMk cId="475702970" sldId="2076138373"/>
            <ac:picMk id="3" creationId="{F2BCD8C9-1D7F-0B28-CB71-769BFF784F65}"/>
          </ac:picMkLst>
        </pc:picChg>
        <pc:picChg chg="add">
          <ac:chgData name="Eldert Grootenboer" userId="86a8f506-bb1c-4964-839a-78287daf85b1" providerId="ADAL" clId="{D15DFA32-D012-4553-B229-CADD82DF19E7}" dt="2023-05-11T22:16:16.551" v="2746" actId="26606"/>
          <ac:picMkLst>
            <pc:docMk/>
            <pc:sldMk cId="475702970" sldId="2076138373"/>
            <ac:picMk id="30" creationId="{0BFC8DBF-1489-04AA-CFBD-E2A23B4CB3A7}"/>
          </ac:picMkLst>
        </pc:picChg>
        <pc:picChg chg="add mod">
          <ac:chgData name="Eldert Grootenboer" userId="86a8f506-bb1c-4964-839a-78287daf85b1" providerId="ADAL" clId="{D15DFA32-D012-4553-B229-CADD82DF19E7}" dt="2023-05-11T22:21:45.767" v="2839" actId="1076"/>
          <ac:picMkLst>
            <pc:docMk/>
            <pc:sldMk cId="475702970" sldId="2076138373"/>
            <ac:picMk id="35" creationId="{01244A4C-2B79-DB0B-26E9-4695921039E9}"/>
          </ac:picMkLst>
        </pc:picChg>
      </pc:sldChg>
      <pc:sldChg chg="addSp delSp add del setBg delDesignElem">
        <pc:chgData name="Eldert Grootenboer" userId="86a8f506-bb1c-4964-839a-78287daf85b1" providerId="ADAL" clId="{D15DFA32-D012-4553-B229-CADD82DF19E7}" dt="2023-05-11T21:28:25.180" v="2280"/>
        <pc:sldMkLst>
          <pc:docMk/>
          <pc:sldMk cId="577125862" sldId="2076138373"/>
        </pc:sldMkLst>
        <pc:spChg chg="add del">
          <ac:chgData name="Eldert Grootenboer" userId="86a8f506-bb1c-4964-839a-78287daf85b1" providerId="ADAL" clId="{D15DFA32-D012-4553-B229-CADD82DF19E7}" dt="2023-05-11T21:28:25.180" v="2280"/>
          <ac:spMkLst>
            <pc:docMk/>
            <pc:sldMk cId="577125862" sldId="2076138373"/>
            <ac:spMk id="12" creationId="{7301F447-EEF7-48F5-AF73-7566EE7F64AD}"/>
          </ac:spMkLst>
        </pc:spChg>
        <pc:spChg chg="add del">
          <ac:chgData name="Eldert Grootenboer" userId="86a8f506-bb1c-4964-839a-78287daf85b1" providerId="ADAL" clId="{D15DFA32-D012-4553-B229-CADD82DF19E7}" dt="2023-05-11T21:28:25.180" v="2280"/>
          <ac:spMkLst>
            <pc:docMk/>
            <pc:sldMk cId="577125862" sldId="2076138373"/>
            <ac:spMk id="14" creationId="{F7117410-A2A4-4085-9ADC-46744551DBDE}"/>
          </ac:spMkLst>
        </pc:spChg>
        <pc:spChg chg="add del">
          <ac:chgData name="Eldert Grootenboer" userId="86a8f506-bb1c-4964-839a-78287daf85b1" providerId="ADAL" clId="{D15DFA32-D012-4553-B229-CADD82DF19E7}" dt="2023-05-11T21:28:25.180" v="2280"/>
          <ac:spMkLst>
            <pc:docMk/>
            <pc:sldMk cId="577125862" sldId="2076138373"/>
            <ac:spMk id="16" creationId="{99F74EB5-E547-4FB4-95F5-BCC788F3C4A0}"/>
          </ac:spMkLst>
        </pc:spChg>
      </pc:sldChg>
      <pc:sldChg chg="addSp delSp add del setBg delDesignElem">
        <pc:chgData name="Eldert Grootenboer" userId="86a8f506-bb1c-4964-839a-78287daf85b1" providerId="ADAL" clId="{D15DFA32-D012-4553-B229-CADD82DF19E7}" dt="2023-05-11T21:28:28.586" v="2284"/>
        <pc:sldMkLst>
          <pc:docMk/>
          <pc:sldMk cId="180462816" sldId="2076138374"/>
        </pc:sldMkLst>
        <pc:spChg chg="add del">
          <ac:chgData name="Eldert Grootenboer" userId="86a8f506-bb1c-4964-839a-78287daf85b1" providerId="ADAL" clId="{D15DFA32-D012-4553-B229-CADD82DF19E7}" dt="2023-05-11T21:28:28.586" v="2284"/>
          <ac:spMkLst>
            <pc:docMk/>
            <pc:sldMk cId="180462816" sldId="2076138374"/>
            <ac:spMk id="12" creationId="{7301F447-EEF7-48F5-AF73-7566EE7F64AD}"/>
          </ac:spMkLst>
        </pc:spChg>
        <pc:spChg chg="add del">
          <ac:chgData name="Eldert Grootenboer" userId="86a8f506-bb1c-4964-839a-78287daf85b1" providerId="ADAL" clId="{D15DFA32-D012-4553-B229-CADD82DF19E7}" dt="2023-05-11T21:28:28.586" v="2284"/>
          <ac:spMkLst>
            <pc:docMk/>
            <pc:sldMk cId="180462816" sldId="2076138374"/>
            <ac:spMk id="14" creationId="{F7117410-A2A4-4085-9ADC-46744551DBDE}"/>
          </ac:spMkLst>
        </pc:spChg>
        <pc:spChg chg="add del">
          <ac:chgData name="Eldert Grootenboer" userId="86a8f506-bb1c-4964-839a-78287daf85b1" providerId="ADAL" clId="{D15DFA32-D012-4553-B229-CADD82DF19E7}" dt="2023-05-11T21:28:28.586" v="2284"/>
          <ac:spMkLst>
            <pc:docMk/>
            <pc:sldMk cId="180462816" sldId="2076138374"/>
            <ac:spMk id="16" creationId="{99F74EB5-E547-4FB4-95F5-BCC788F3C4A0}"/>
          </ac:spMkLst>
        </pc:spChg>
      </pc:sldChg>
      <pc:sldChg chg="addSp delSp add del setBg delDesignElem">
        <pc:chgData name="Eldert Grootenboer" userId="86a8f506-bb1c-4964-839a-78287daf85b1" providerId="ADAL" clId="{D15DFA32-D012-4553-B229-CADD82DF19E7}" dt="2023-05-11T21:28:22.344" v="2276"/>
        <pc:sldMkLst>
          <pc:docMk/>
          <pc:sldMk cId="655654248" sldId="2076138374"/>
        </pc:sldMkLst>
        <pc:spChg chg="add del">
          <ac:chgData name="Eldert Grootenboer" userId="86a8f506-bb1c-4964-839a-78287daf85b1" providerId="ADAL" clId="{D15DFA32-D012-4553-B229-CADD82DF19E7}" dt="2023-05-11T21:28:22.344" v="2276"/>
          <ac:spMkLst>
            <pc:docMk/>
            <pc:sldMk cId="655654248" sldId="2076138374"/>
            <ac:spMk id="12" creationId="{7301F447-EEF7-48F5-AF73-7566EE7F64AD}"/>
          </ac:spMkLst>
        </pc:spChg>
        <pc:spChg chg="add del">
          <ac:chgData name="Eldert Grootenboer" userId="86a8f506-bb1c-4964-839a-78287daf85b1" providerId="ADAL" clId="{D15DFA32-D012-4553-B229-CADD82DF19E7}" dt="2023-05-11T21:28:22.344" v="2276"/>
          <ac:spMkLst>
            <pc:docMk/>
            <pc:sldMk cId="655654248" sldId="2076138374"/>
            <ac:spMk id="14" creationId="{F7117410-A2A4-4085-9ADC-46744551DBDE}"/>
          </ac:spMkLst>
        </pc:spChg>
        <pc:spChg chg="add del">
          <ac:chgData name="Eldert Grootenboer" userId="86a8f506-bb1c-4964-839a-78287daf85b1" providerId="ADAL" clId="{D15DFA32-D012-4553-B229-CADD82DF19E7}" dt="2023-05-11T21:28:22.344" v="2276"/>
          <ac:spMkLst>
            <pc:docMk/>
            <pc:sldMk cId="655654248" sldId="2076138374"/>
            <ac:spMk id="16" creationId="{99F74EB5-E547-4FB4-95F5-BCC788F3C4A0}"/>
          </ac:spMkLst>
        </pc:spChg>
      </pc:sldChg>
      <pc:sldChg chg="addSp delSp modSp add mod modTransition modClrScheme modAnim delDesignElem chgLayout modNotesTx">
        <pc:chgData name="Eldert Grootenboer" userId="86a8f506-bb1c-4964-839a-78287daf85b1" providerId="ADAL" clId="{D15DFA32-D012-4553-B229-CADD82DF19E7}" dt="2023-05-15T22:49:18.237" v="5692" actId="20577"/>
        <pc:sldMkLst>
          <pc:docMk/>
          <pc:sldMk cId="1899836583" sldId="2076138374"/>
        </pc:sldMkLst>
        <pc:spChg chg="add del mod">
          <ac:chgData name="Eldert Grootenboer" userId="86a8f506-bb1c-4964-839a-78287daf85b1" providerId="ADAL" clId="{D15DFA32-D012-4553-B229-CADD82DF19E7}" dt="2023-05-11T21:30:57.645" v="2311" actId="6264"/>
          <ac:spMkLst>
            <pc:docMk/>
            <pc:sldMk cId="1899836583" sldId="2076138374"/>
            <ac:spMk id="3" creationId="{2808740B-9B39-B146-3D25-450975A99C6D}"/>
          </ac:spMkLst>
        </pc:spChg>
        <pc:spChg chg="add del mod">
          <ac:chgData name="Eldert Grootenboer" userId="86a8f506-bb1c-4964-839a-78287daf85b1" providerId="ADAL" clId="{D15DFA32-D012-4553-B229-CADD82DF19E7}" dt="2023-05-11T21:30:57.645" v="2311" actId="6264"/>
          <ac:spMkLst>
            <pc:docMk/>
            <pc:sldMk cId="1899836583" sldId="2076138374"/>
            <ac:spMk id="4" creationId="{D575BF06-B85A-D629-FEE4-901B2B3BB9B3}"/>
          </ac:spMkLst>
        </pc:spChg>
        <pc:spChg chg="mod ord">
          <ac:chgData name="Eldert Grootenboer" userId="86a8f506-bb1c-4964-839a-78287daf85b1" providerId="ADAL" clId="{D15DFA32-D012-4553-B229-CADD82DF19E7}" dt="2023-05-11T22:17:24.230" v="2754" actId="26606"/>
          <ac:spMkLst>
            <pc:docMk/>
            <pc:sldMk cId="1899836583" sldId="2076138374"/>
            <ac:spMk id="5" creationId="{C30552A9-64DD-2BE7-CAC0-06F1A223BA7C}"/>
          </ac:spMkLst>
        </pc:spChg>
        <pc:spChg chg="mod ord">
          <ac:chgData name="Eldert Grootenboer" userId="86a8f506-bb1c-4964-839a-78287daf85b1" providerId="ADAL" clId="{D15DFA32-D012-4553-B229-CADD82DF19E7}" dt="2023-05-11T22:26:23.649" v="2904" actId="403"/>
          <ac:spMkLst>
            <pc:docMk/>
            <pc:sldMk cId="1899836583" sldId="2076138374"/>
            <ac:spMk id="6" creationId="{3090461C-9630-F6D9-9F9A-17ED89F5DECE}"/>
          </ac:spMkLst>
        </pc:spChg>
        <pc:spChg chg="del mod">
          <ac:chgData name="Eldert Grootenboer" userId="86a8f506-bb1c-4964-839a-78287daf85b1" providerId="ADAL" clId="{D15DFA32-D012-4553-B229-CADD82DF19E7}" dt="2023-05-11T21:29:19.789" v="2302"/>
          <ac:spMkLst>
            <pc:docMk/>
            <pc:sldMk cId="1899836583" sldId="2076138374"/>
            <ac:spMk id="7" creationId="{85B0B474-4A85-08B1-DB2B-28A1558CF6C5}"/>
          </ac:spMkLst>
        </pc:spChg>
        <pc:spChg chg="add del mod">
          <ac:chgData name="Eldert Grootenboer" userId="86a8f506-bb1c-4964-839a-78287daf85b1" providerId="ADAL" clId="{D15DFA32-D012-4553-B229-CADD82DF19E7}" dt="2023-05-11T21:30:57.645" v="2311" actId="6264"/>
          <ac:spMkLst>
            <pc:docMk/>
            <pc:sldMk cId="1899836583" sldId="2076138374"/>
            <ac:spMk id="8" creationId="{94789720-8324-3D09-8E8C-38D98E0B39B0}"/>
          </ac:spMkLst>
        </pc:spChg>
        <pc:spChg chg="add">
          <ac:chgData name="Eldert Grootenboer" userId="86a8f506-bb1c-4964-839a-78287daf85b1" providerId="ADAL" clId="{D15DFA32-D012-4553-B229-CADD82DF19E7}" dt="2023-05-11T22:17:24.230" v="2754" actId="26606"/>
          <ac:spMkLst>
            <pc:docMk/>
            <pc:sldMk cId="1899836583" sldId="2076138374"/>
            <ac:spMk id="9" creationId="{9AA72BD9-2C5A-4EDC-931F-5AA08EACA0F3}"/>
          </ac:spMkLst>
        </pc:spChg>
        <pc:spChg chg="add del mod">
          <ac:chgData name="Eldert Grootenboer" userId="86a8f506-bb1c-4964-839a-78287daf85b1" providerId="ADAL" clId="{D15DFA32-D012-4553-B229-CADD82DF19E7}" dt="2023-05-11T22:17:21.711" v="2753" actId="700"/>
          <ac:spMkLst>
            <pc:docMk/>
            <pc:sldMk cId="1899836583" sldId="2076138374"/>
            <ac:spMk id="10" creationId="{42B59E5C-485E-5210-2A00-D717BEA13F27}"/>
          </ac:spMkLst>
        </pc:spChg>
        <pc:spChg chg="add del">
          <ac:chgData name="Eldert Grootenboer" userId="86a8f506-bb1c-4964-839a-78287daf85b1" providerId="ADAL" clId="{D15DFA32-D012-4553-B229-CADD82DF19E7}" dt="2023-05-11T22:17:21.711" v="2753" actId="700"/>
          <ac:spMkLst>
            <pc:docMk/>
            <pc:sldMk cId="1899836583" sldId="2076138374"/>
            <ac:spMk id="11" creationId="{0B9EE3F3-89B7-43C3-8651-C4C96830993D}"/>
          </ac:spMkLst>
        </pc:spChg>
        <pc:spChg chg="del">
          <ac:chgData name="Eldert Grootenboer" userId="86a8f506-bb1c-4964-839a-78287daf85b1" providerId="ADAL" clId="{D15DFA32-D012-4553-B229-CADD82DF19E7}" dt="2023-05-11T21:30:57.645" v="2311" actId="6264"/>
          <ac:spMkLst>
            <pc:docMk/>
            <pc:sldMk cId="1899836583" sldId="2076138374"/>
            <ac:spMk id="12" creationId="{7301F447-EEF7-48F5-AF73-7566EE7F64AD}"/>
          </ac:spMkLst>
        </pc:spChg>
        <pc:spChg chg="add del">
          <ac:chgData name="Eldert Grootenboer" userId="86a8f506-bb1c-4964-839a-78287daf85b1" providerId="ADAL" clId="{D15DFA32-D012-4553-B229-CADD82DF19E7}" dt="2023-05-11T22:17:21.711" v="2753" actId="700"/>
          <ac:spMkLst>
            <pc:docMk/>
            <pc:sldMk cId="1899836583" sldId="2076138374"/>
            <ac:spMk id="13" creationId="{33AE4636-AEEC-45D6-84D4-7AC2DA48ECF8}"/>
          </ac:spMkLst>
        </pc:spChg>
        <pc:spChg chg="del">
          <ac:chgData name="Eldert Grootenboer" userId="86a8f506-bb1c-4964-839a-78287daf85b1" providerId="ADAL" clId="{D15DFA32-D012-4553-B229-CADD82DF19E7}" dt="2023-05-11T21:30:57.645" v="2311" actId="6264"/>
          <ac:spMkLst>
            <pc:docMk/>
            <pc:sldMk cId="1899836583" sldId="2076138374"/>
            <ac:spMk id="14" creationId="{F7117410-A2A4-4085-9ADC-46744551DBDE}"/>
          </ac:spMkLst>
        </pc:spChg>
        <pc:spChg chg="add del">
          <ac:chgData name="Eldert Grootenboer" userId="86a8f506-bb1c-4964-839a-78287daf85b1" providerId="ADAL" clId="{D15DFA32-D012-4553-B229-CADD82DF19E7}" dt="2023-05-11T22:17:21.711" v="2753" actId="700"/>
          <ac:spMkLst>
            <pc:docMk/>
            <pc:sldMk cId="1899836583" sldId="2076138374"/>
            <ac:spMk id="15" creationId="{8D9CE0F4-2EB2-4F1F-8AAC-DB3571D9FE10}"/>
          </ac:spMkLst>
        </pc:spChg>
        <pc:spChg chg="del">
          <ac:chgData name="Eldert Grootenboer" userId="86a8f506-bb1c-4964-839a-78287daf85b1" providerId="ADAL" clId="{D15DFA32-D012-4553-B229-CADD82DF19E7}" dt="2023-05-11T21:30:57.645" v="2311" actId="6264"/>
          <ac:spMkLst>
            <pc:docMk/>
            <pc:sldMk cId="1899836583" sldId="2076138374"/>
            <ac:spMk id="16" creationId="{99F74EB5-E547-4FB4-95F5-BCC788F3C4A0}"/>
          </ac:spMkLst>
        </pc:spChg>
        <pc:spChg chg="add">
          <ac:chgData name="Eldert Grootenboer" userId="86a8f506-bb1c-4964-839a-78287daf85b1" providerId="ADAL" clId="{D15DFA32-D012-4553-B229-CADD82DF19E7}" dt="2023-05-11T22:17:24.230" v="2754" actId="26606"/>
          <ac:spMkLst>
            <pc:docMk/>
            <pc:sldMk cId="1899836583" sldId="2076138374"/>
            <ac:spMk id="18" creationId="{7A5F0580-5EE9-419F-96EE-B6529EF6E7D0}"/>
          </ac:spMkLst>
        </pc:spChg>
        <pc:spChg chg="add">
          <ac:chgData name="Eldert Grootenboer" userId="86a8f506-bb1c-4964-839a-78287daf85b1" providerId="ADAL" clId="{D15DFA32-D012-4553-B229-CADD82DF19E7}" dt="2023-05-11T22:17:24.230" v="2754" actId="26606"/>
          <ac:spMkLst>
            <pc:docMk/>
            <pc:sldMk cId="1899836583" sldId="2076138374"/>
            <ac:spMk id="19" creationId="{DD3981AC-7B61-4947-BCF3-F7AA7FA385B9}"/>
          </ac:spMkLst>
        </pc:spChg>
        <pc:spChg chg="add">
          <ac:chgData name="Eldert Grootenboer" userId="86a8f506-bb1c-4964-839a-78287daf85b1" providerId="ADAL" clId="{D15DFA32-D012-4553-B229-CADD82DF19E7}" dt="2023-05-11T22:17:24.230" v="2754" actId="26606"/>
          <ac:spMkLst>
            <pc:docMk/>
            <pc:sldMk cId="1899836583" sldId="2076138374"/>
            <ac:spMk id="20" creationId="{55D4142C-5077-457F-A6AD-3FECFDB39685}"/>
          </ac:spMkLst>
        </pc:spChg>
        <pc:picChg chg="add del mod ord">
          <ac:chgData name="Eldert Grootenboer" userId="86a8f506-bb1c-4964-839a-78287daf85b1" providerId="ADAL" clId="{D15DFA32-D012-4553-B229-CADD82DF19E7}" dt="2023-05-11T22:17:10.240" v="2752" actId="21"/>
          <ac:picMkLst>
            <pc:docMk/>
            <pc:sldMk cId="1899836583" sldId="2076138374"/>
            <ac:picMk id="2" creationId="{06F934DD-A8FA-7EEC-6918-B53E242940DE}"/>
          </ac:picMkLst>
        </pc:picChg>
        <pc:picChg chg="add">
          <ac:chgData name="Eldert Grootenboer" userId="86a8f506-bb1c-4964-839a-78287daf85b1" providerId="ADAL" clId="{D15DFA32-D012-4553-B229-CADD82DF19E7}" dt="2023-05-11T22:17:24.230" v="2754" actId="26606"/>
          <ac:picMkLst>
            <pc:docMk/>
            <pc:sldMk cId="1899836583" sldId="2076138374"/>
            <ac:picMk id="17" creationId="{140E506B-6120-EFF6-7FDF-FC4E5C1D7999}"/>
          </ac:picMkLst>
        </pc:picChg>
        <pc:picChg chg="add mod">
          <ac:chgData name="Eldert Grootenboer" userId="86a8f506-bb1c-4964-839a-78287daf85b1" providerId="ADAL" clId="{D15DFA32-D012-4553-B229-CADD82DF19E7}" dt="2023-05-11T22:21:41.304" v="2838" actId="1076"/>
          <ac:picMkLst>
            <pc:docMk/>
            <pc:sldMk cId="1899836583" sldId="2076138374"/>
            <ac:picMk id="22" creationId="{062B198A-B71F-70F2-9152-ED384C4E1E40}"/>
          </ac:picMkLst>
        </pc:picChg>
      </pc:sldChg>
      <pc:sldChg chg="addSp delSp add del ord setBg delDesignElem">
        <pc:chgData name="Eldert Grootenboer" userId="86a8f506-bb1c-4964-839a-78287daf85b1" providerId="ADAL" clId="{D15DFA32-D012-4553-B229-CADD82DF19E7}" dt="2023-05-11T21:47:17.843" v="2410"/>
        <pc:sldMkLst>
          <pc:docMk/>
          <pc:sldMk cId="176335884" sldId="2076138375"/>
        </pc:sldMkLst>
        <pc:spChg chg="add del">
          <ac:chgData name="Eldert Grootenboer" userId="86a8f506-bb1c-4964-839a-78287daf85b1" providerId="ADAL" clId="{D15DFA32-D012-4553-B229-CADD82DF19E7}" dt="2023-05-11T21:47:17.843" v="2410"/>
          <ac:spMkLst>
            <pc:docMk/>
            <pc:sldMk cId="176335884" sldId="2076138375"/>
            <ac:spMk id="25" creationId="{0B9EE3F3-89B7-43C3-8651-C4C96830993D}"/>
          </ac:spMkLst>
        </pc:spChg>
        <pc:spChg chg="add del">
          <ac:chgData name="Eldert Grootenboer" userId="86a8f506-bb1c-4964-839a-78287daf85b1" providerId="ADAL" clId="{D15DFA32-D012-4553-B229-CADD82DF19E7}" dt="2023-05-11T21:47:17.843" v="2410"/>
          <ac:spMkLst>
            <pc:docMk/>
            <pc:sldMk cId="176335884" sldId="2076138375"/>
            <ac:spMk id="26" creationId="{33AE4636-AEEC-45D6-84D4-7AC2DA48ECF8}"/>
          </ac:spMkLst>
        </pc:spChg>
        <pc:spChg chg="add del">
          <ac:chgData name="Eldert Grootenboer" userId="86a8f506-bb1c-4964-839a-78287daf85b1" providerId="ADAL" clId="{D15DFA32-D012-4553-B229-CADD82DF19E7}" dt="2023-05-11T21:47:17.843" v="2410"/>
          <ac:spMkLst>
            <pc:docMk/>
            <pc:sldMk cId="176335884" sldId="2076138375"/>
            <ac:spMk id="27" creationId="{8D9CE0F4-2EB2-4F1F-8AAC-DB3571D9FE10}"/>
          </ac:spMkLst>
        </pc:spChg>
      </pc:sldChg>
      <pc:sldChg chg="addSp delSp add del setBg delDesignElem">
        <pc:chgData name="Eldert Grootenboer" userId="86a8f506-bb1c-4964-839a-78287daf85b1" providerId="ADAL" clId="{D15DFA32-D012-4553-B229-CADD82DF19E7}" dt="2023-05-11T21:47:41.601" v="2413"/>
        <pc:sldMkLst>
          <pc:docMk/>
          <pc:sldMk cId="570580570" sldId="2076138375"/>
        </pc:sldMkLst>
        <pc:spChg chg="add del">
          <ac:chgData name="Eldert Grootenboer" userId="86a8f506-bb1c-4964-839a-78287daf85b1" providerId="ADAL" clId="{D15DFA32-D012-4553-B229-CADD82DF19E7}" dt="2023-05-11T21:47:41.601" v="2413"/>
          <ac:spMkLst>
            <pc:docMk/>
            <pc:sldMk cId="570580570" sldId="2076138375"/>
            <ac:spMk id="25" creationId="{0B9EE3F3-89B7-43C3-8651-C4C96830993D}"/>
          </ac:spMkLst>
        </pc:spChg>
        <pc:spChg chg="add del">
          <ac:chgData name="Eldert Grootenboer" userId="86a8f506-bb1c-4964-839a-78287daf85b1" providerId="ADAL" clId="{D15DFA32-D012-4553-B229-CADD82DF19E7}" dt="2023-05-11T21:47:41.601" v="2413"/>
          <ac:spMkLst>
            <pc:docMk/>
            <pc:sldMk cId="570580570" sldId="2076138375"/>
            <ac:spMk id="26" creationId="{33AE4636-AEEC-45D6-84D4-7AC2DA48ECF8}"/>
          </ac:spMkLst>
        </pc:spChg>
        <pc:spChg chg="add del">
          <ac:chgData name="Eldert Grootenboer" userId="86a8f506-bb1c-4964-839a-78287daf85b1" providerId="ADAL" clId="{D15DFA32-D012-4553-B229-CADD82DF19E7}" dt="2023-05-11T21:47:41.601" v="2413"/>
          <ac:spMkLst>
            <pc:docMk/>
            <pc:sldMk cId="570580570" sldId="2076138375"/>
            <ac:spMk id="27" creationId="{8D9CE0F4-2EB2-4F1F-8AAC-DB3571D9FE10}"/>
          </ac:spMkLst>
        </pc:spChg>
      </pc:sldChg>
      <pc:sldChg chg="addSp delSp modSp add mod modTransition modAnim modCm modNotesTx">
        <pc:chgData name="Eldert Grootenboer" userId="86a8f506-bb1c-4964-839a-78287daf85b1" providerId="ADAL" clId="{D15DFA32-D012-4553-B229-CADD82DF19E7}" dt="2023-05-17T15:23:55.633" v="6895"/>
        <pc:sldMkLst>
          <pc:docMk/>
          <pc:sldMk cId="3579981687" sldId="2076138375"/>
        </pc:sldMkLst>
        <pc:spChg chg="add mod">
          <ac:chgData name="Eldert Grootenboer" userId="86a8f506-bb1c-4964-839a-78287daf85b1" providerId="ADAL" clId="{D15DFA32-D012-4553-B229-CADD82DF19E7}" dt="2023-05-11T21:59:01.852" v="2528" actId="12"/>
          <ac:spMkLst>
            <pc:docMk/>
            <pc:sldMk cId="3579981687" sldId="2076138375"/>
            <ac:spMk id="4" creationId="{EBFEF6D9-5C6F-B4D2-B1BA-AA2B3235F084}"/>
          </ac:spMkLst>
        </pc:spChg>
        <pc:spChg chg="mod">
          <ac:chgData name="Eldert Grootenboer" userId="86a8f506-bb1c-4964-839a-78287daf85b1" providerId="ADAL" clId="{D15DFA32-D012-4553-B229-CADD82DF19E7}" dt="2023-05-15T23:44:12.549" v="6727" actId="1036"/>
          <ac:spMkLst>
            <pc:docMk/>
            <pc:sldMk cId="3579981687" sldId="2076138375"/>
            <ac:spMk id="5" creationId="{C30552A9-64DD-2BE7-CAC0-06F1A223BA7C}"/>
          </ac:spMkLst>
        </pc:spChg>
        <pc:spChg chg="mod">
          <ac:chgData name="Eldert Grootenboer" userId="86a8f506-bb1c-4964-839a-78287daf85b1" providerId="ADAL" clId="{D15DFA32-D012-4553-B229-CADD82DF19E7}" dt="2023-05-11T21:58:57.857" v="2527" actId="12"/>
          <ac:spMkLst>
            <pc:docMk/>
            <pc:sldMk cId="3579981687" sldId="2076138375"/>
            <ac:spMk id="6" creationId="{3090461C-9630-F6D9-9F9A-17ED89F5DECE}"/>
          </ac:spMkLst>
        </pc:spChg>
        <pc:picChg chg="del">
          <ac:chgData name="Eldert Grootenboer" userId="86a8f506-bb1c-4964-839a-78287daf85b1" providerId="ADAL" clId="{D15DFA32-D012-4553-B229-CADD82DF19E7}" dt="2023-05-11T21:48:03.269" v="2418" actId="478"/>
          <ac:picMkLst>
            <pc:docMk/>
            <pc:sldMk cId="3579981687" sldId="2076138375"/>
            <ac:picMk id="3" creationId="{F2BCD8C9-1D7F-0B28-CB71-769BFF784F65}"/>
          </ac:picMkLst>
        </pc:picChg>
        <pc:extLst>
          <p:ext xmlns:p="http://schemas.openxmlformats.org/presentationml/2006/main" uri="{D6D511B9-2390-475A-947B-AFAB55BFBCF1}">
            <pc226:cmChg xmlns:pc226="http://schemas.microsoft.com/office/powerpoint/2022/06/main/command" chg="mod">
              <pc226:chgData name="Eldert Grootenboer" userId="86a8f506-bb1c-4964-839a-78287daf85b1" providerId="ADAL" clId="{D15DFA32-D012-4553-B229-CADD82DF19E7}" dt="2023-05-15T23:44:13.940" v="6729"/>
              <pc2:cmMkLst xmlns:pc2="http://schemas.microsoft.com/office/powerpoint/2019/9/main/command">
                <pc:docMk/>
                <pc:sldMk cId="3579981687" sldId="2076138375"/>
                <pc2:cmMk id="{A748B2B5-C875-4690-B752-124BA7CE3F53}"/>
              </pc2:cmMkLst>
              <pc226:cmRplyChg chg="add">
                <pc226:chgData name="Eldert Grootenboer" userId="86a8f506-bb1c-4964-839a-78287daf85b1" providerId="ADAL" clId="{D15DFA32-D012-4553-B229-CADD82DF19E7}" dt="2023-05-12T23:03:55.560" v="4327"/>
                <pc2:cmRplyMkLst xmlns:pc2="http://schemas.microsoft.com/office/powerpoint/2019/9/main/command">
                  <pc:docMk/>
                  <pc:sldMk cId="3579981687" sldId="2076138375"/>
                  <pc2:cmMk id="{A748B2B5-C875-4690-B752-124BA7CE3F53}"/>
                  <pc2:cmRplyMk id="{2E89C530-9D10-409E-8F5E-FFCC4241212E}"/>
                </pc2:cmRplyMkLst>
              </pc226:cmRplyChg>
              <pc226:cmRplyChg chg="add">
                <pc226:chgData name="Eldert Grootenboer" userId="86a8f506-bb1c-4964-839a-78287daf85b1" providerId="ADAL" clId="{D15DFA32-D012-4553-B229-CADD82DF19E7}" dt="2023-05-15T23:44:01.173" v="6721"/>
                <pc2:cmRplyMkLst xmlns:pc2="http://schemas.microsoft.com/office/powerpoint/2019/9/main/command">
                  <pc:docMk/>
                  <pc:sldMk cId="3579981687" sldId="2076138375"/>
                  <pc2:cmMk id="{A748B2B5-C875-4690-B752-124BA7CE3F53}"/>
                  <pc2:cmRplyMk id="{234830E9-41F0-4368-B80B-4FB31CAB3FF5}"/>
                </pc2:cmRplyMkLst>
              </pc226:cmRplyChg>
            </pc226:cmChg>
          </p:ext>
        </pc:extLst>
      </pc:sldChg>
      <pc:sldChg chg="modSp add mod modTransition modAnim modNotesTx">
        <pc:chgData name="Eldert Grootenboer" userId="86a8f506-bb1c-4964-839a-78287daf85b1" providerId="ADAL" clId="{D15DFA32-D012-4553-B229-CADD82DF19E7}" dt="2023-05-11T22:49:12.131" v="3211"/>
        <pc:sldMkLst>
          <pc:docMk/>
          <pc:sldMk cId="796274301" sldId="2076138376"/>
        </pc:sldMkLst>
        <pc:spChg chg="mod">
          <ac:chgData name="Eldert Grootenboer" userId="86a8f506-bb1c-4964-839a-78287daf85b1" providerId="ADAL" clId="{D15DFA32-D012-4553-B229-CADD82DF19E7}" dt="2023-05-11T22:28:16.033" v="2931" actId="1038"/>
          <ac:spMkLst>
            <pc:docMk/>
            <pc:sldMk cId="796274301" sldId="2076138376"/>
            <ac:spMk id="4" creationId="{EBFEF6D9-5C6F-B4D2-B1BA-AA2B3235F084}"/>
          </ac:spMkLst>
        </pc:spChg>
        <pc:spChg chg="mod">
          <ac:chgData name="Eldert Grootenboer" userId="86a8f506-bb1c-4964-839a-78287daf85b1" providerId="ADAL" clId="{D15DFA32-D012-4553-B229-CADD82DF19E7}" dt="2023-05-11T22:18:56.927" v="2814" actId="20577"/>
          <ac:spMkLst>
            <pc:docMk/>
            <pc:sldMk cId="796274301" sldId="2076138376"/>
            <ac:spMk id="5" creationId="{C30552A9-64DD-2BE7-CAC0-06F1A223BA7C}"/>
          </ac:spMkLst>
        </pc:spChg>
        <pc:spChg chg="mod">
          <ac:chgData name="Eldert Grootenboer" userId="86a8f506-bb1c-4964-839a-78287daf85b1" providerId="ADAL" clId="{D15DFA32-D012-4553-B229-CADD82DF19E7}" dt="2023-05-11T22:28:12.665" v="2925" actId="1037"/>
          <ac:spMkLst>
            <pc:docMk/>
            <pc:sldMk cId="796274301" sldId="2076138376"/>
            <ac:spMk id="6" creationId="{3090461C-9630-F6D9-9F9A-17ED89F5DECE}"/>
          </ac:spMkLst>
        </pc:spChg>
      </pc:sldChg>
      <pc:sldChg chg="addSp delSp add del setBg delDesignElem">
        <pc:chgData name="Eldert Grootenboer" userId="86a8f506-bb1c-4964-839a-78287daf85b1" providerId="ADAL" clId="{D15DFA32-D012-4553-B229-CADD82DF19E7}" dt="2023-05-11T21:49:37.033" v="2428"/>
        <pc:sldMkLst>
          <pc:docMk/>
          <pc:sldMk cId="2168773755" sldId="2076138376"/>
        </pc:sldMkLst>
        <pc:spChg chg="add del">
          <ac:chgData name="Eldert Grootenboer" userId="86a8f506-bb1c-4964-839a-78287daf85b1" providerId="ADAL" clId="{D15DFA32-D012-4553-B229-CADD82DF19E7}" dt="2023-05-11T21:49:37.033" v="2428"/>
          <ac:spMkLst>
            <pc:docMk/>
            <pc:sldMk cId="2168773755" sldId="2076138376"/>
            <ac:spMk id="25" creationId="{0B9EE3F3-89B7-43C3-8651-C4C96830993D}"/>
          </ac:spMkLst>
        </pc:spChg>
        <pc:spChg chg="add del">
          <ac:chgData name="Eldert Grootenboer" userId="86a8f506-bb1c-4964-839a-78287daf85b1" providerId="ADAL" clId="{D15DFA32-D012-4553-B229-CADD82DF19E7}" dt="2023-05-11T21:49:37.033" v="2428"/>
          <ac:spMkLst>
            <pc:docMk/>
            <pc:sldMk cId="2168773755" sldId="2076138376"/>
            <ac:spMk id="26" creationId="{33AE4636-AEEC-45D6-84D4-7AC2DA48ECF8}"/>
          </ac:spMkLst>
        </pc:spChg>
        <pc:spChg chg="add del">
          <ac:chgData name="Eldert Grootenboer" userId="86a8f506-bb1c-4964-839a-78287daf85b1" providerId="ADAL" clId="{D15DFA32-D012-4553-B229-CADD82DF19E7}" dt="2023-05-11T21:49:37.033" v="2428"/>
          <ac:spMkLst>
            <pc:docMk/>
            <pc:sldMk cId="2168773755" sldId="2076138376"/>
            <ac:spMk id="27" creationId="{8D9CE0F4-2EB2-4F1F-8AAC-DB3571D9FE10}"/>
          </ac:spMkLst>
        </pc:spChg>
      </pc:sldChg>
      <pc:sldChg chg="addSp delSp add del setBg delDesignElem">
        <pc:chgData name="Eldert Grootenboer" userId="86a8f506-bb1c-4964-839a-78287daf85b1" providerId="ADAL" clId="{D15DFA32-D012-4553-B229-CADD82DF19E7}" dt="2023-05-11T21:49:41.701" v="2431"/>
        <pc:sldMkLst>
          <pc:docMk/>
          <pc:sldMk cId="4105566436" sldId="2076138376"/>
        </pc:sldMkLst>
        <pc:spChg chg="add del">
          <ac:chgData name="Eldert Grootenboer" userId="86a8f506-bb1c-4964-839a-78287daf85b1" providerId="ADAL" clId="{D15DFA32-D012-4553-B229-CADD82DF19E7}" dt="2023-05-11T21:49:41.701" v="2431"/>
          <ac:spMkLst>
            <pc:docMk/>
            <pc:sldMk cId="4105566436" sldId="2076138376"/>
            <ac:spMk id="25" creationId="{0B9EE3F3-89B7-43C3-8651-C4C96830993D}"/>
          </ac:spMkLst>
        </pc:spChg>
        <pc:spChg chg="add del">
          <ac:chgData name="Eldert Grootenboer" userId="86a8f506-bb1c-4964-839a-78287daf85b1" providerId="ADAL" clId="{D15DFA32-D012-4553-B229-CADD82DF19E7}" dt="2023-05-11T21:49:41.701" v="2431"/>
          <ac:spMkLst>
            <pc:docMk/>
            <pc:sldMk cId="4105566436" sldId="2076138376"/>
            <ac:spMk id="26" creationId="{33AE4636-AEEC-45D6-84D4-7AC2DA48ECF8}"/>
          </ac:spMkLst>
        </pc:spChg>
        <pc:spChg chg="add del">
          <ac:chgData name="Eldert Grootenboer" userId="86a8f506-bb1c-4964-839a-78287daf85b1" providerId="ADAL" clId="{D15DFA32-D012-4553-B229-CADD82DF19E7}" dt="2023-05-11T21:49:41.701" v="2431"/>
          <ac:spMkLst>
            <pc:docMk/>
            <pc:sldMk cId="4105566436" sldId="2076138376"/>
            <ac:spMk id="27" creationId="{8D9CE0F4-2EB2-4F1F-8AAC-DB3571D9FE10}"/>
          </ac:spMkLst>
        </pc:spChg>
      </pc:sldChg>
      <pc:sldChg chg="addSp delSp add del setBg delDesignElem">
        <pc:chgData name="Eldert Grootenboer" userId="86a8f506-bb1c-4964-839a-78287daf85b1" providerId="ADAL" clId="{D15DFA32-D012-4553-B229-CADD82DF19E7}" dt="2023-05-11T21:53:24.903" v="2455"/>
        <pc:sldMkLst>
          <pc:docMk/>
          <pc:sldMk cId="583587248" sldId="2076138377"/>
        </pc:sldMkLst>
        <pc:spChg chg="add del">
          <ac:chgData name="Eldert Grootenboer" userId="86a8f506-bb1c-4964-839a-78287daf85b1" providerId="ADAL" clId="{D15DFA32-D012-4553-B229-CADD82DF19E7}" dt="2023-05-11T21:53:24.903" v="2455"/>
          <ac:spMkLst>
            <pc:docMk/>
            <pc:sldMk cId="583587248" sldId="2076138377"/>
            <ac:spMk id="25" creationId="{0B9EE3F3-89B7-43C3-8651-C4C96830993D}"/>
          </ac:spMkLst>
        </pc:spChg>
        <pc:spChg chg="add del">
          <ac:chgData name="Eldert Grootenboer" userId="86a8f506-bb1c-4964-839a-78287daf85b1" providerId="ADAL" clId="{D15DFA32-D012-4553-B229-CADD82DF19E7}" dt="2023-05-11T21:53:24.903" v="2455"/>
          <ac:spMkLst>
            <pc:docMk/>
            <pc:sldMk cId="583587248" sldId="2076138377"/>
            <ac:spMk id="26" creationId="{33AE4636-AEEC-45D6-84D4-7AC2DA48ECF8}"/>
          </ac:spMkLst>
        </pc:spChg>
        <pc:spChg chg="add del">
          <ac:chgData name="Eldert Grootenboer" userId="86a8f506-bb1c-4964-839a-78287daf85b1" providerId="ADAL" clId="{D15DFA32-D012-4553-B229-CADD82DF19E7}" dt="2023-05-11T21:53:24.903" v="2455"/>
          <ac:spMkLst>
            <pc:docMk/>
            <pc:sldMk cId="583587248" sldId="2076138377"/>
            <ac:spMk id="27" creationId="{8D9CE0F4-2EB2-4F1F-8AAC-DB3571D9FE10}"/>
          </ac:spMkLst>
        </pc:spChg>
      </pc:sldChg>
      <pc:sldChg chg="addSp delSp modSp add mod modTransition modClrScheme modAnim delDesignElem chgLayout modNotesTx">
        <pc:chgData name="Eldert Grootenboer" userId="86a8f506-bb1c-4964-839a-78287daf85b1" providerId="ADAL" clId="{D15DFA32-D012-4553-B229-CADD82DF19E7}" dt="2023-05-11T22:49:12.131" v="3211"/>
        <pc:sldMkLst>
          <pc:docMk/>
          <pc:sldMk cId="1565531208" sldId="2076138377"/>
        </pc:sldMkLst>
        <pc:spChg chg="add del mod">
          <ac:chgData name="Eldert Grootenboer" userId="86a8f506-bb1c-4964-839a-78287daf85b1" providerId="ADAL" clId="{D15DFA32-D012-4553-B229-CADD82DF19E7}" dt="2023-05-11T21:53:37.197" v="2459"/>
          <ac:spMkLst>
            <pc:docMk/>
            <pc:sldMk cId="1565531208" sldId="2076138377"/>
            <ac:spMk id="4" creationId="{417A15EF-3773-BCE4-2C36-884258A14933}"/>
          </ac:spMkLst>
        </pc:spChg>
        <pc:spChg chg="mod ord">
          <ac:chgData name="Eldert Grootenboer" userId="86a8f506-bb1c-4964-839a-78287daf85b1" providerId="ADAL" clId="{D15DFA32-D012-4553-B229-CADD82DF19E7}" dt="2023-05-11T22:21:14.845" v="2834" actId="26606"/>
          <ac:spMkLst>
            <pc:docMk/>
            <pc:sldMk cId="1565531208" sldId="2076138377"/>
            <ac:spMk id="5" creationId="{C30552A9-64DD-2BE7-CAC0-06F1A223BA7C}"/>
          </ac:spMkLst>
        </pc:spChg>
        <pc:spChg chg="mod ord">
          <ac:chgData name="Eldert Grootenboer" userId="86a8f506-bb1c-4964-839a-78287daf85b1" providerId="ADAL" clId="{D15DFA32-D012-4553-B229-CADD82DF19E7}" dt="2023-05-11T22:23:12.259" v="2852" actId="255"/>
          <ac:spMkLst>
            <pc:docMk/>
            <pc:sldMk cId="1565531208" sldId="2076138377"/>
            <ac:spMk id="6" creationId="{3090461C-9630-F6D9-9F9A-17ED89F5DECE}"/>
          </ac:spMkLst>
        </pc:spChg>
        <pc:spChg chg="add del mod">
          <ac:chgData name="Eldert Grootenboer" userId="86a8f506-bb1c-4964-839a-78287daf85b1" providerId="ADAL" clId="{D15DFA32-D012-4553-B229-CADD82DF19E7}" dt="2023-05-11T22:20:28.515" v="2826" actId="700"/>
          <ac:spMkLst>
            <pc:docMk/>
            <pc:sldMk cId="1565531208" sldId="2076138377"/>
            <ac:spMk id="9" creationId="{8F907F67-E1C3-974C-2BB9-D0C3A8CA0ECF}"/>
          </ac:spMkLst>
        </pc:spChg>
        <pc:spChg chg="add del">
          <ac:chgData name="Eldert Grootenboer" userId="86a8f506-bb1c-4964-839a-78287daf85b1" providerId="ADAL" clId="{D15DFA32-D012-4553-B229-CADD82DF19E7}" dt="2023-05-11T22:20:41.839" v="2828" actId="26606"/>
          <ac:spMkLst>
            <pc:docMk/>
            <pc:sldMk cId="1565531208" sldId="2076138377"/>
            <ac:spMk id="12" creationId="{9AA72BD9-2C5A-4EDC-931F-5AA08EACA0F3}"/>
          </ac:spMkLst>
        </pc:spChg>
        <pc:spChg chg="add del">
          <ac:chgData name="Eldert Grootenboer" userId="86a8f506-bb1c-4964-839a-78287daf85b1" providerId="ADAL" clId="{D15DFA32-D012-4553-B229-CADD82DF19E7}" dt="2023-05-11T22:20:41.839" v="2828" actId="26606"/>
          <ac:spMkLst>
            <pc:docMk/>
            <pc:sldMk cId="1565531208" sldId="2076138377"/>
            <ac:spMk id="14" creationId="{DD3981AC-7B61-4947-BCF3-F7AA7FA385B9}"/>
          </ac:spMkLst>
        </pc:spChg>
        <pc:spChg chg="add del">
          <ac:chgData name="Eldert Grootenboer" userId="86a8f506-bb1c-4964-839a-78287daf85b1" providerId="ADAL" clId="{D15DFA32-D012-4553-B229-CADD82DF19E7}" dt="2023-05-11T22:20:41.839" v="2828" actId="26606"/>
          <ac:spMkLst>
            <pc:docMk/>
            <pc:sldMk cId="1565531208" sldId="2076138377"/>
            <ac:spMk id="16" creationId="{55D4142C-5077-457F-A6AD-3FECFDB39685}"/>
          </ac:spMkLst>
        </pc:spChg>
        <pc:spChg chg="add del">
          <ac:chgData name="Eldert Grootenboer" userId="86a8f506-bb1c-4964-839a-78287daf85b1" providerId="ADAL" clId="{D15DFA32-D012-4553-B229-CADD82DF19E7}" dt="2023-05-11T22:20:41.839" v="2828" actId="26606"/>
          <ac:spMkLst>
            <pc:docMk/>
            <pc:sldMk cId="1565531208" sldId="2076138377"/>
            <ac:spMk id="18" creationId="{7A5F0580-5EE9-419F-96EE-B6529EF6E7D0}"/>
          </ac:spMkLst>
        </pc:spChg>
        <pc:spChg chg="add del">
          <ac:chgData name="Eldert Grootenboer" userId="86a8f506-bb1c-4964-839a-78287daf85b1" providerId="ADAL" clId="{D15DFA32-D012-4553-B229-CADD82DF19E7}" dt="2023-05-11T22:20:28.515" v="2826" actId="700"/>
          <ac:spMkLst>
            <pc:docMk/>
            <pc:sldMk cId="1565531208" sldId="2076138377"/>
            <ac:spMk id="25" creationId="{0B9EE3F3-89B7-43C3-8651-C4C96830993D}"/>
          </ac:spMkLst>
        </pc:spChg>
        <pc:spChg chg="add del">
          <ac:chgData name="Eldert Grootenboer" userId="86a8f506-bb1c-4964-839a-78287daf85b1" providerId="ADAL" clId="{D15DFA32-D012-4553-B229-CADD82DF19E7}" dt="2023-05-11T22:20:28.515" v="2826" actId="700"/>
          <ac:spMkLst>
            <pc:docMk/>
            <pc:sldMk cId="1565531208" sldId="2076138377"/>
            <ac:spMk id="26" creationId="{33AE4636-AEEC-45D6-84D4-7AC2DA48ECF8}"/>
          </ac:spMkLst>
        </pc:spChg>
        <pc:spChg chg="add del">
          <ac:chgData name="Eldert Grootenboer" userId="86a8f506-bb1c-4964-839a-78287daf85b1" providerId="ADAL" clId="{D15DFA32-D012-4553-B229-CADD82DF19E7}" dt="2023-05-11T22:20:28.515" v="2826" actId="700"/>
          <ac:spMkLst>
            <pc:docMk/>
            <pc:sldMk cId="1565531208" sldId="2076138377"/>
            <ac:spMk id="27" creationId="{8D9CE0F4-2EB2-4F1F-8AAC-DB3571D9FE10}"/>
          </ac:spMkLst>
        </pc:spChg>
        <pc:spChg chg="add">
          <ac:chgData name="Eldert Grootenboer" userId="86a8f506-bb1c-4964-839a-78287daf85b1" providerId="ADAL" clId="{D15DFA32-D012-4553-B229-CADD82DF19E7}" dt="2023-05-11T22:21:14.845" v="2834" actId="26606"/>
          <ac:spMkLst>
            <pc:docMk/>
            <pc:sldMk cId="1565531208" sldId="2076138377"/>
            <ac:spMk id="6150" creationId="{9AA72BD9-2C5A-4EDC-931F-5AA08EACA0F3}"/>
          </ac:spMkLst>
        </pc:spChg>
        <pc:spChg chg="add del">
          <ac:chgData name="Eldert Grootenboer" userId="86a8f506-bb1c-4964-839a-78287daf85b1" providerId="ADAL" clId="{D15DFA32-D012-4553-B229-CADD82DF19E7}" dt="2023-05-11T22:21:11.751" v="2831" actId="26606"/>
          <ac:spMkLst>
            <pc:docMk/>
            <pc:sldMk cId="1565531208" sldId="2076138377"/>
            <ac:spMk id="6151" creationId="{9AA72BD9-2C5A-4EDC-931F-5AA08EACA0F3}"/>
          </ac:spMkLst>
        </pc:spChg>
        <pc:spChg chg="add">
          <ac:chgData name="Eldert Grootenboer" userId="86a8f506-bb1c-4964-839a-78287daf85b1" providerId="ADAL" clId="{D15DFA32-D012-4553-B229-CADD82DF19E7}" dt="2023-05-11T22:21:14.845" v="2834" actId="26606"/>
          <ac:spMkLst>
            <pc:docMk/>
            <pc:sldMk cId="1565531208" sldId="2076138377"/>
            <ac:spMk id="6152" creationId="{DD3981AC-7B61-4947-BCF3-F7AA7FA385B9}"/>
          </ac:spMkLst>
        </pc:spChg>
        <pc:spChg chg="add del">
          <ac:chgData name="Eldert Grootenboer" userId="86a8f506-bb1c-4964-839a-78287daf85b1" providerId="ADAL" clId="{D15DFA32-D012-4553-B229-CADD82DF19E7}" dt="2023-05-11T22:21:11.751" v="2831" actId="26606"/>
          <ac:spMkLst>
            <pc:docMk/>
            <pc:sldMk cId="1565531208" sldId="2076138377"/>
            <ac:spMk id="6153" creationId="{DD3981AC-7B61-4947-BCF3-F7AA7FA385B9}"/>
          </ac:spMkLst>
        </pc:spChg>
        <pc:spChg chg="add">
          <ac:chgData name="Eldert Grootenboer" userId="86a8f506-bb1c-4964-839a-78287daf85b1" providerId="ADAL" clId="{D15DFA32-D012-4553-B229-CADD82DF19E7}" dt="2023-05-11T22:21:14.845" v="2834" actId="26606"/>
          <ac:spMkLst>
            <pc:docMk/>
            <pc:sldMk cId="1565531208" sldId="2076138377"/>
            <ac:spMk id="6154" creationId="{55D4142C-5077-457F-A6AD-3FECFDB39685}"/>
          </ac:spMkLst>
        </pc:spChg>
        <pc:spChg chg="add del">
          <ac:chgData name="Eldert Grootenboer" userId="86a8f506-bb1c-4964-839a-78287daf85b1" providerId="ADAL" clId="{D15DFA32-D012-4553-B229-CADD82DF19E7}" dt="2023-05-11T22:21:11.751" v="2831" actId="26606"/>
          <ac:spMkLst>
            <pc:docMk/>
            <pc:sldMk cId="1565531208" sldId="2076138377"/>
            <ac:spMk id="6155" creationId="{55D4142C-5077-457F-A6AD-3FECFDB39685}"/>
          </ac:spMkLst>
        </pc:spChg>
        <pc:spChg chg="add del">
          <ac:chgData name="Eldert Grootenboer" userId="86a8f506-bb1c-4964-839a-78287daf85b1" providerId="ADAL" clId="{D15DFA32-D012-4553-B229-CADD82DF19E7}" dt="2023-05-11T22:21:11.751" v="2831" actId="26606"/>
          <ac:spMkLst>
            <pc:docMk/>
            <pc:sldMk cId="1565531208" sldId="2076138377"/>
            <ac:spMk id="6157" creationId="{7A5F0580-5EE9-419F-96EE-B6529EF6E7D0}"/>
          </ac:spMkLst>
        </pc:spChg>
        <pc:spChg chg="add">
          <ac:chgData name="Eldert Grootenboer" userId="86a8f506-bb1c-4964-839a-78287daf85b1" providerId="ADAL" clId="{D15DFA32-D012-4553-B229-CADD82DF19E7}" dt="2023-05-11T22:21:14.845" v="2834" actId="26606"/>
          <ac:spMkLst>
            <pc:docMk/>
            <pc:sldMk cId="1565531208" sldId="2076138377"/>
            <ac:spMk id="6159" creationId="{7A5F0580-5EE9-419F-96EE-B6529EF6E7D0}"/>
          </ac:spMkLst>
        </pc:spChg>
        <pc:picChg chg="del">
          <ac:chgData name="Eldert Grootenboer" userId="86a8f506-bb1c-4964-839a-78287daf85b1" providerId="ADAL" clId="{D15DFA32-D012-4553-B229-CADD82DF19E7}" dt="2023-05-11T21:53:35.896" v="2458" actId="478"/>
          <ac:picMkLst>
            <pc:docMk/>
            <pc:sldMk cId="1565531208" sldId="2076138377"/>
            <ac:picMk id="3" creationId="{F2BCD8C9-1D7F-0B28-CB71-769BFF784F65}"/>
          </ac:picMkLst>
        </pc:picChg>
        <pc:picChg chg="add del mod">
          <ac:chgData name="Eldert Grootenboer" userId="86a8f506-bb1c-4964-839a-78287daf85b1" providerId="ADAL" clId="{D15DFA32-D012-4553-B229-CADD82DF19E7}" dt="2023-05-11T22:20:03.073" v="2823" actId="21"/>
          <ac:picMkLst>
            <pc:docMk/>
            <pc:sldMk cId="1565531208" sldId="2076138377"/>
            <ac:picMk id="7" creationId="{662E80E9-263D-42F3-F398-BCB8781FE044}"/>
          </ac:picMkLst>
        </pc:picChg>
        <pc:picChg chg="add del">
          <ac:chgData name="Eldert Grootenboer" userId="86a8f506-bb1c-4964-839a-78287daf85b1" providerId="ADAL" clId="{D15DFA32-D012-4553-B229-CADD82DF19E7}" dt="2023-05-11T22:20:41.839" v="2828" actId="26606"/>
          <ac:picMkLst>
            <pc:docMk/>
            <pc:sldMk cId="1565531208" sldId="2076138377"/>
            <ac:picMk id="8" creationId="{3F96C4F3-8CC7-5C8D-E9E4-A827166B6233}"/>
          </ac:picMkLst>
        </pc:picChg>
        <pc:picChg chg="add mod">
          <ac:chgData name="Eldert Grootenboer" userId="86a8f506-bb1c-4964-839a-78287daf85b1" providerId="ADAL" clId="{D15DFA32-D012-4553-B229-CADD82DF19E7}" dt="2023-05-11T22:21:34.805" v="2837" actId="1076"/>
          <ac:picMkLst>
            <pc:docMk/>
            <pc:sldMk cId="1565531208" sldId="2076138377"/>
            <ac:picMk id="11" creationId="{F26DE922-59FB-5CE8-574B-1CAE2B3CFBC7}"/>
          </ac:picMkLst>
        </pc:picChg>
        <pc:picChg chg="add del mod ord">
          <ac:chgData name="Eldert Grootenboer" userId="86a8f506-bb1c-4964-839a-78287daf85b1" providerId="ADAL" clId="{D15DFA32-D012-4553-B229-CADD82DF19E7}" dt="2023-05-11T22:21:12.241" v="2832"/>
          <ac:picMkLst>
            <pc:docMk/>
            <pc:sldMk cId="1565531208" sldId="2076138377"/>
            <ac:picMk id="6146" creationId="{036E2E40-C47F-0E63-D58D-9B8DFB57635F}"/>
          </ac:picMkLst>
        </pc:picChg>
        <pc:picChg chg="add mod ord">
          <ac:chgData name="Eldert Grootenboer" userId="86a8f506-bb1c-4964-839a-78287daf85b1" providerId="ADAL" clId="{D15DFA32-D012-4553-B229-CADD82DF19E7}" dt="2023-05-11T22:21:14.845" v="2834" actId="26606"/>
          <ac:picMkLst>
            <pc:docMk/>
            <pc:sldMk cId="1565531208" sldId="2076138377"/>
            <ac:picMk id="6148" creationId="{E38A2A29-00A2-B6BF-B69B-A45DACAFBC1B}"/>
          </ac:picMkLst>
        </pc:picChg>
      </pc:sldChg>
      <pc:sldChg chg="addSp delSp modSp add del mod setBg delDesignElem">
        <pc:chgData name="Eldert Grootenboer" userId="86a8f506-bb1c-4964-839a-78287daf85b1" providerId="ADAL" clId="{D15DFA32-D012-4553-B229-CADD82DF19E7}" dt="2023-05-11T21:53:08.390" v="2449"/>
        <pc:sldMkLst>
          <pc:docMk/>
          <pc:sldMk cId="2688442944" sldId="2076138377"/>
        </pc:sldMkLst>
        <pc:spChg chg="mod">
          <ac:chgData name="Eldert Grootenboer" userId="86a8f506-bb1c-4964-839a-78287daf85b1" providerId="ADAL" clId="{D15DFA32-D012-4553-B229-CADD82DF19E7}" dt="2023-05-11T21:53:08.228" v="2448"/>
          <ac:spMkLst>
            <pc:docMk/>
            <pc:sldMk cId="2688442944" sldId="2076138377"/>
            <ac:spMk id="6" creationId="{3090461C-9630-F6D9-9F9A-17ED89F5DECE}"/>
          </ac:spMkLst>
        </pc:spChg>
        <pc:spChg chg="add del">
          <ac:chgData name="Eldert Grootenboer" userId="86a8f506-bb1c-4964-839a-78287daf85b1" providerId="ADAL" clId="{D15DFA32-D012-4553-B229-CADD82DF19E7}" dt="2023-05-11T21:53:08.390" v="2449"/>
          <ac:spMkLst>
            <pc:docMk/>
            <pc:sldMk cId="2688442944" sldId="2076138377"/>
            <ac:spMk id="25" creationId="{0B9EE3F3-89B7-43C3-8651-C4C96830993D}"/>
          </ac:spMkLst>
        </pc:spChg>
        <pc:spChg chg="add del">
          <ac:chgData name="Eldert Grootenboer" userId="86a8f506-bb1c-4964-839a-78287daf85b1" providerId="ADAL" clId="{D15DFA32-D012-4553-B229-CADD82DF19E7}" dt="2023-05-11T21:53:08.390" v="2449"/>
          <ac:spMkLst>
            <pc:docMk/>
            <pc:sldMk cId="2688442944" sldId="2076138377"/>
            <ac:spMk id="26" creationId="{33AE4636-AEEC-45D6-84D4-7AC2DA48ECF8}"/>
          </ac:spMkLst>
        </pc:spChg>
        <pc:spChg chg="add del">
          <ac:chgData name="Eldert Grootenboer" userId="86a8f506-bb1c-4964-839a-78287daf85b1" providerId="ADAL" clId="{D15DFA32-D012-4553-B229-CADD82DF19E7}" dt="2023-05-11T21:53:08.390" v="2449"/>
          <ac:spMkLst>
            <pc:docMk/>
            <pc:sldMk cId="2688442944" sldId="2076138377"/>
            <ac:spMk id="27" creationId="{8D9CE0F4-2EB2-4F1F-8AAC-DB3571D9FE10}"/>
          </ac:spMkLst>
        </pc:spChg>
      </pc:sldChg>
      <pc:sldChg chg="addSp delSp add del setBg delDesignElem">
        <pc:chgData name="Eldert Grootenboer" userId="86a8f506-bb1c-4964-839a-78287daf85b1" providerId="ADAL" clId="{D15DFA32-D012-4553-B229-CADD82DF19E7}" dt="2023-05-11T21:54:31.680" v="2474"/>
        <pc:sldMkLst>
          <pc:docMk/>
          <pc:sldMk cId="953127601" sldId="2076138378"/>
        </pc:sldMkLst>
        <pc:spChg chg="add del">
          <ac:chgData name="Eldert Grootenboer" userId="86a8f506-bb1c-4964-839a-78287daf85b1" providerId="ADAL" clId="{D15DFA32-D012-4553-B229-CADD82DF19E7}" dt="2023-05-11T21:54:31.680" v="2474"/>
          <ac:spMkLst>
            <pc:docMk/>
            <pc:sldMk cId="953127601" sldId="2076138378"/>
            <ac:spMk id="25" creationId="{0B9EE3F3-89B7-43C3-8651-C4C96830993D}"/>
          </ac:spMkLst>
        </pc:spChg>
        <pc:spChg chg="add del">
          <ac:chgData name="Eldert Grootenboer" userId="86a8f506-bb1c-4964-839a-78287daf85b1" providerId="ADAL" clId="{D15DFA32-D012-4553-B229-CADD82DF19E7}" dt="2023-05-11T21:54:31.680" v="2474"/>
          <ac:spMkLst>
            <pc:docMk/>
            <pc:sldMk cId="953127601" sldId="2076138378"/>
            <ac:spMk id="26" creationId="{33AE4636-AEEC-45D6-84D4-7AC2DA48ECF8}"/>
          </ac:spMkLst>
        </pc:spChg>
        <pc:spChg chg="add del">
          <ac:chgData name="Eldert Grootenboer" userId="86a8f506-bb1c-4964-839a-78287daf85b1" providerId="ADAL" clId="{D15DFA32-D012-4553-B229-CADD82DF19E7}" dt="2023-05-11T21:54:31.680" v="2474"/>
          <ac:spMkLst>
            <pc:docMk/>
            <pc:sldMk cId="953127601" sldId="2076138378"/>
            <ac:spMk id="27" creationId="{8D9CE0F4-2EB2-4F1F-8AAC-DB3571D9FE10}"/>
          </ac:spMkLst>
        </pc:spChg>
      </pc:sldChg>
      <pc:sldChg chg="addSp delSp modSp add mod modTransition modClrScheme modAnim delDesignElem chgLayout modNotesTx">
        <pc:chgData name="Eldert Grootenboer" userId="86a8f506-bb1c-4964-839a-78287daf85b1" providerId="ADAL" clId="{D15DFA32-D012-4553-B229-CADD82DF19E7}" dt="2023-05-15T22:52:19.011" v="6078" actId="20577"/>
        <pc:sldMkLst>
          <pc:docMk/>
          <pc:sldMk cId="2140033466" sldId="2076138378"/>
        </pc:sldMkLst>
        <pc:spChg chg="add del mod">
          <ac:chgData name="Eldert Grootenboer" userId="86a8f506-bb1c-4964-839a-78287daf85b1" providerId="ADAL" clId="{D15DFA32-D012-4553-B229-CADD82DF19E7}" dt="2023-05-11T21:55:03.905" v="2481"/>
          <ac:spMkLst>
            <pc:docMk/>
            <pc:sldMk cId="2140033466" sldId="2076138378"/>
            <ac:spMk id="3" creationId="{BC725484-ACF4-A7E3-F999-8A82CC165102}"/>
          </ac:spMkLst>
        </pc:spChg>
        <pc:spChg chg="mod ord">
          <ac:chgData name="Eldert Grootenboer" userId="86a8f506-bb1c-4964-839a-78287daf85b1" providerId="ADAL" clId="{D15DFA32-D012-4553-B229-CADD82DF19E7}" dt="2023-05-11T22:22:14.147" v="2843" actId="26606"/>
          <ac:spMkLst>
            <pc:docMk/>
            <pc:sldMk cId="2140033466" sldId="2076138378"/>
            <ac:spMk id="5" creationId="{C30552A9-64DD-2BE7-CAC0-06F1A223BA7C}"/>
          </ac:spMkLst>
        </pc:spChg>
        <pc:spChg chg="mod ord">
          <ac:chgData name="Eldert Grootenboer" userId="86a8f506-bb1c-4964-839a-78287daf85b1" providerId="ADAL" clId="{D15DFA32-D012-4553-B229-CADD82DF19E7}" dt="2023-05-11T22:28:28.928" v="2932" actId="14100"/>
          <ac:spMkLst>
            <pc:docMk/>
            <pc:sldMk cId="2140033466" sldId="2076138378"/>
            <ac:spMk id="6" creationId="{3090461C-9630-F6D9-9F9A-17ED89F5DECE}"/>
          </ac:spMkLst>
        </pc:spChg>
        <pc:spChg chg="add del mod">
          <ac:chgData name="Eldert Grootenboer" userId="86a8f506-bb1c-4964-839a-78287daf85b1" providerId="ADAL" clId="{D15DFA32-D012-4553-B229-CADD82DF19E7}" dt="2023-05-11T22:22:10.324" v="2842" actId="700"/>
          <ac:spMkLst>
            <pc:docMk/>
            <pc:sldMk cId="2140033466" sldId="2076138378"/>
            <ac:spMk id="9" creationId="{1C302CCE-D65D-D6F1-A640-F5AE9B40A5CA}"/>
          </ac:spMkLst>
        </pc:spChg>
        <pc:spChg chg="add">
          <ac:chgData name="Eldert Grootenboer" userId="86a8f506-bb1c-4964-839a-78287daf85b1" providerId="ADAL" clId="{D15DFA32-D012-4553-B229-CADD82DF19E7}" dt="2023-05-11T22:22:14.147" v="2843" actId="26606"/>
          <ac:spMkLst>
            <pc:docMk/>
            <pc:sldMk cId="2140033466" sldId="2076138378"/>
            <ac:spMk id="12" creationId="{9AA72BD9-2C5A-4EDC-931F-5AA08EACA0F3}"/>
          </ac:spMkLst>
        </pc:spChg>
        <pc:spChg chg="add">
          <ac:chgData name="Eldert Grootenboer" userId="86a8f506-bb1c-4964-839a-78287daf85b1" providerId="ADAL" clId="{D15DFA32-D012-4553-B229-CADD82DF19E7}" dt="2023-05-11T22:22:14.147" v="2843" actId="26606"/>
          <ac:spMkLst>
            <pc:docMk/>
            <pc:sldMk cId="2140033466" sldId="2076138378"/>
            <ac:spMk id="14" creationId="{DD3981AC-7B61-4947-BCF3-F7AA7FA385B9}"/>
          </ac:spMkLst>
        </pc:spChg>
        <pc:spChg chg="add">
          <ac:chgData name="Eldert Grootenboer" userId="86a8f506-bb1c-4964-839a-78287daf85b1" providerId="ADAL" clId="{D15DFA32-D012-4553-B229-CADD82DF19E7}" dt="2023-05-11T22:22:14.147" v="2843" actId="26606"/>
          <ac:spMkLst>
            <pc:docMk/>
            <pc:sldMk cId="2140033466" sldId="2076138378"/>
            <ac:spMk id="16" creationId="{55D4142C-5077-457F-A6AD-3FECFDB39685}"/>
          </ac:spMkLst>
        </pc:spChg>
        <pc:spChg chg="add">
          <ac:chgData name="Eldert Grootenboer" userId="86a8f506-bb1c-4964-839a-78287daf85b1" providerId="ADAL" clId="{D15DFA32-D012-4553-B229-CADD82DF19E7}" dt="2023-05-11T22:22:14.147" v="2843" actId="26606"/>
          <ac:spMkLst>
            <pc:docMk/>
            <pc:sldMk cId="2140033466" sldId="2076138378"/>
            <ac:spMk id="18" creationId="{7A5F0580-5EE9-419F-96EE-B6529EF6E7D0}"/>
          </ac:spMkLst>
        </pc:spChg>
        <pc:spChg chg="del">
          <ac:chgData name="Eldert Grootenboer" userId="86a8f506-bb1c-4964-839a-78287daf85b1" providerId="ADAL" clId="{D15DFA32-D012-4553-B229-CADD82DF19E7}" dt="2023-05-11T22:22:10.324" v="2842" actId="700"/>
          <ac:spMkLst>
            <pc:docMk/>
            <pc:sldMk cId="2140033466" sldId="2076138378"/>
            <ac:spMk id="25" creationId="{0B9EE3F3-89B7-43C3-8651-C4C96830993D}"/>
          </ac:spMkLst>
        </pc:spChg>
        <pc:spChg chg="del">
          <ac:chgData name="Eldert Grootenboer" userId="86a8f506-bb1c-4964-839a-78287daf85b1" providerId="ADAL" clId="{D15DFA32-D012-4553-B229-CADD82DF19E7}" dt="2023-05-11T22:22:10.324" v="2842" actId="700"/>
          <ac:spMkLst>
            <pc:docMk/>
            <pc:sldMk cId="2140033466" sldId="2076138378"/>
            <ac:spMk id="26" creationId="{33AE4636-AEEC-45D6-84D4-7AC2DA48ECF8}"/>
          </ac:spMkLst>
        </pc:spChg>
        <pc:spChg chg="del">
          <ac:chgData name="Eldert Grootenboer" userId="86a8f506-bb1c-4964-839a-78287daf85b1" providerId="ADAL" clId="{D15DFA32-D012-4553-B229-CADD82DF19E7}" dt="2023-05-11T22:22:10.324" v="2842" actId="700"/>
          <ac:spMkLst>
            <pc:docMk/>
            <pc:sldMk cId="2140033466" sldId="2076138378"/>
            <ac:spMk id="27" creationId="{8D9CE0F4-2EB2-4F1F-8AAC-DB3571D9FE10}"/>
          </ac:spMkLst>
        </pc:spChg>
        <pc:picChg chg="add del mod">
          <ac:chgData name="Eldert Grootenboer" userId="86a8f506-bb1c-4964-839a-78287daf85b1" providerId="ADAL" clId="{D15DFA32-D012-4553-B229-CADD82DF19E7}" dt="2023-05-11T22:22:01.374" v="2841" actId="21"/>
          <ac:picMkLst>
            <pc:docMk/>
            <pc:sldMk cId="2140033466" sldId="2076138378"/>
            <ac:picMk id="4" creationId="{FB8D6BE6-66A4-6347-BBAC-0A626D7480CB}"/>
          </ac:picMkLst>
        </pc:picChg>
        <pc:picChg chg="del">
          <ac:chgData name="Eldert Grootenboer" userId="86a8f506-bb1c-4964-839a-78287daf85b1" providerId="ADAL" clId="{D15DFA32-D012-4553-B229-CADD82DF19E7}" dt="2023-05-11T21:55:02.622" v="2480" actId="478"/>
          <ac:picMkLst>
            <pc:docMk/>
            <pc:sldMk cId="2140033466" sldId="2076138378"/>
            <ac:picMk id="7" creationId="{662E80E9-263D-42F3-F398-BCB8781FE044}"/>
          </ac:picMkLst>
        </pc:picChg>
        <pc:picChg chg="add">
          <ac:chgData name="Eldert Grootenboer" userId="86a8f506-bb1c-4964-839a-78287daf85b1" providerId="ADAL" clId="{D15DFA32-D012-4553-B229-CADD82DF19E7}" dt="2023-05-11T22:22:14.147" v="2843" actId="26606"/>
          <ac:picMkLst>
            <pc:docMk/>
            <pc:sldMk cId="2140033466" sldId="2076138378"/>
            <ac:picMk id="8" creationId="{1445904D-298D-3497-9D18-AA59DA2071A9}"/>
          </ac:picMkLst>
        </pc:picChg>
        <pc:picChg chg="add mod">
          <ac:chgData name="Eldert Grootenboer" userId="86a8f506-bb1c-4964-839a-78287daf85b1" providerId="ADAL" clId="{D15DFA32-D012-4553-B229-CADD82DF19E7}" dt="2023-05-11T22:22:28.518" v="2845" actId="1076"/>
          <ac:picMkLst>
            <pc:docMk/>
            <pc:sldMk cId="2140033466" sldId="2076138378"/>
            <ac:picMk id="11" creationId="{E2708385-A93A-FC46-0390-02F24033476F}"/>
          </ac:picMkLst>
        </pc:picChg>
      </pc:sldChg>
      <pc:sldChg chg="addSp delSp modSp add mod modTransition modClrScheme modAnim delDesignElem chgLayout modNotesTx">
        <pc:chgData name="Eldert Grootenboer" userId="86a8f506-bb1c-4964-839a-78287daf85b1" providerId="ADAL" clId="{D15DFA32-D012-4553-B229-CADD82DF19E7}" dt="2023-05-11T22:50:00.701" v="3223"/>
        <pc:sldMkLst>
          <pc:docMk/>
          <pc:sldMk cId="3145852927" sldId="2076138379"/>
        </pc:sldMkLst>
        <pc:spChg chg="add del mod">
          <ac:chgData name="Eldert Grootenboer" userId="86a8f506-bb1c-4964-839a-78287daf85b1" providerId="ADAL" clId="{D15DFA32-D012-4553-B229-CADD82DF19E7}" dt="2023-05-11T21:55:37.254" v="2486"/>
          <ac:spMkLst>
            <pc:docMk/>
            <pc:sldMk cId="3145852927" sldId="2076138379"/>
            <ac:spMk id="3" creationId="{E6C3EEB9-BD22-FE96-569C-67188CFE9BDC}"/>
          </ac:spMkLst>
        </pc:spChg>
        <pc:spChg chg="mod ord">
          <ac:chgData name="Eldert Grootenboer" userId="86a8f506-bb1c-4964-839a-78287daf85b1" providerId="ADAL" clId="{D15DFA32-D012-4553-B229-CADD82DF19E7}" dt="2023-05-11T22:22:47.439" v="2848" actId="26606"/>
          <ac:spMkLst>
            <pc:docMk/>
            <pc:sldMk cId="3145852927" sldId="2076138379"/>
            <ac:spMk id="5" creationId="{C30552A9-64DD-2BE7-CAC0-06F1A223BA7C}"/>
          </ac:spMkLst>
        </pc:spChg>
        <pc:spChg chg="mod ord">
          <ac:chgData name="Eldert Grootenboer" userId="86a8f506-bb1c-4964-839a-78287daf85b1" providerId="ADAL" clId="{D15DFA32-D012-4553-B229-CADD82DF19E7}" dt="2023-05-11T22:28:38.423" v="2933" actId="14100"/>
          <ac:spMkLst>
            <pc:docMk/>
            <pc:sldMk cId="3145852927" sldId="2076138379"/>
            <ac:spMk id="6" creationId="{3090461C-9630-F6D9-9F9A-17ED89F5DECE}"/>
          </ac:spMkLst>
        </pc:spChg>
        <pc:spChg chg="add del mod">
          <ac:chgData name="Eldert Grootenboer" userId="86a8f506-bb1c-4964-839a-78287daf85b1" providerId="ADAL" clId="{D15DFA32-D012-4553-B229-CADD82DF19E7}" dt="2023-05-11T22:22:43.112" v="2847" actId="700"/>
          <ac:spMkLst>
            <pc:docMk/>
            <pc:sldMk cId="3145852927" sldId="2076138379"/>
            <ac:spMk id="9" creationId="{1484DB29-E0DC-7C00-E1D7-AD9E4588BCF2}"/>
          </ac:spMkLst>
        </pc:spChg>
        <pc:spChg chg="add">
          <ac:chgData name="Eldert Grootenboer" userId="86a8f506-bb1c-4964-839a-78287daf85b1" providerId="ADAL" clId="{D15DFA32-D012-4553-B229-CADD82DF19E7}" dt="2023-05-11T22:22:47.439" v="2848" actId="26606"/>
          <ac:spMkLst>
            <pc:docMk/>
            <pc:sldMk cId="3145852927" sldId="2076138379"/>
            <ac:spMk id="12" creationId="{9AA72BD9-2C5A-4EDC-931F-5AA08EACA0F3}"/>
          </ac:spMkLst>
        </pc:spChg>
        <pc:spChg chg="add">
          <ac:chgData name="Eldert Grootenboer" userId="86a8f506-bb1c-4964-839a-78287daf85b1" providerId="ADAL" clId="{D15DFA32-D012-4553-B229-CADD82DF19E7}" dt="2023-05-11T22:22:47.439" v="2848" actId="26606"/>
          <ac:spMkLst>
            <pc:docMk/>
            <pc:sldMk cId="3145852927" sldId="2076138379"/>
            <ac:spMk id="14" creationId="{DD3981AC-7B61-4947-BCF3-F7AA7FA385B9}"/>
          </ac:spMkLst>
        </pc:spChg>
        <pc:spChg chg="add">
          <ac:chgData name="Eldert Grootenboer" userId="86a8f506-bb1c-4964-839a-78287daf85b1" providerId="ADAL" clId="{D15DFA32-D012-4553-B229-CADD82DF19E7}" dt="2023-05-11T22:22:47.439" v="2848" actId="26606"/>
          <ac:spMkLst>
            <pc:docMk/>
            <pc:sldMk cId="3145852927" sldId="2076138379"/>
            <ac:spMk id="16" creationId="{55D4142C-5077-457F-A6AD-3FECFDB39685}"/>
          </ac:spMkLst>
        </pc:spChg>
        <pc:spChg chg="add">
          <ac:chgData name="Eldert Grootenboer" userId="86a8f506-bb1c-4964-839a-78287daf85b1" providerId="ADAL" clId="{D15DFA32-D012-4553-B229-CADD82DF19E7}" dt="2023-05-11T22:22:47.439" v="2848" actId="26606"/>
          <ac:spMkLst>
            <pc:docMk/>
            <pc:sldMk cId="3145852927" sldId="2076138379"/>
            <ac:spMk id="18" creationId="{7A5F0580-5EE9-419F-96EE-B6529EF6E7D0}"/>
          </ac:spMkLst>
        </pc:spChg>
        <pc:spChg chg="del">
          <ac:chgData name="Eldert Grootenboer" userId="86a8f506-bb1c-4964-839a-78287daf85b1" providerId="ADAL" clId="{D15DFA32-D012-4553-B229-CADD82DF19E7}" dt="2023-05-11T22:22:43.112" v="2847" actId="700"/>
          <ac:spMkLst>
            <pc:docMk/>
            <pc:sldMk cId="3145852927" sldId="2076138379"/>
            <ac:spMk id="25" creationId="{0B9EE3F3-89B7-43C3-8651-C4C96830993D}"/>
          </ac:spMkLst>
        </pc:spChg>
        <pc:spChg chg="del">
          <ac:chgData name="Eldert Grootenboer" userId="86a8f506-bb1c-4964-839a-78287daf85b1" providerId="ADAL" clId="{D15DFA32-D012-4553-B229-CADD82DF19E7}" dt="2023-05-11T22:22:43.112" v="2847" actId="700"/>
          <ac:spMkLst>
            <pc:docMk/>
            <pc:sldMk cId="3145852927" sldId="2076138379"/>
            <ac:spMk id="26" creationId="{33AE4636-AEEC-45D6-84D4-7AC2DA48ECF8}"/>
          </ac:spMkLst>
        </pc:spChg>
        <pc:spChg chg="del">
          <ac:chgData name="Eldert Grootenboer" userId="86a8f506-bb1c-4964-839a-78287daf85b1" providerId="ADAL" clId="{D15DFA32-D012-4553-B229-CADD82DF19E7}" dt="2023-05-11T22:22:43.112" v="2847" actId="700"/>
          <ac:spMkLst>
            <pc:docMk/>
            <pc:sldMk cId="3145852927" sldId="2076138379"/>
            <ac:spMk id="27" creationId="{8D9CE0F4-2EB2-4F1F-8AAC-DB3571D9FE10}"/>
          </ac:spMkLst>
        </pc:spChg>
        <pc:picChg chg="add del mod">
          <ac:chgData name="Eldert Grootenboer" userId="86a8f506-bb1c-4964-839a-78287daf85b1" providerId="ADAL" clId="{D15DFA32-D012-4553-B229-CADD82DF19E7}" dt="2023-05-11T22:22:36.434" v="2846" actId="21"/>
          <ac:picMkLst>
            <pc:docMk/>
            <pc:sldMk cId="3145852927" sldId="2076138379"/>
            <ac:picMk id="4" creationId="{DA0043E4-3E26-EE60-E0C9-03E19300E212}"/>
          </ac:picMkLst>
        </pc:picChg>
        <pc:picChg chg="del">
          <ac:chgData name="Eldert Grootenboer" userId="86a8f506-bb1c-4964-839a-78287daf85b1" providerId="ADAL" clId="{D15DFA32-D012-4553-B229-CADD82DF19E7}" dt="2023-05-11T21:55:35.977" v="2485" actId="478"/>
          <ac:picMkLst>
            <pc:docMk/>
            <pc:sldMk cId="3145852927" sldId="2076138379"/>
            <ac:picMk id="7" creationId="{662E80E9-263D-42F3-F398-BCB8781FE044}"/>
          </ac:picMkLst>
        </pc:picChg>
        <pc:picChg chg="add">
          <ac:chgData name="Eldert Grootenboer" userId="86a8f506-bb1c-4964-839a-78287daf85b1" providerId="ADAL" clId="{D15DFA32-D012-4553-B229-CADD82DF19E7}" dt="2023-05-11T22:22:47.439" v="2848" actId="26606"/>
          <ac:picMkLst>
            <pc:docMk/>
            <pc:sldMk cId="3145852927" sldId="2076138379"/>
            <ac:picMk id="8" creationId="{BF19FEA8-61B7-0486-CF6B-52E8E1C2DAB2}"/>
          </ac:picMkLst>
        </pc:picChg>
        <pc:picChg chg="add mod">
          <ac:chgData name="Eldert Grootenboer" userId="86a8f506-bb1c-4964-839a-78287daf85b1" providerId="ADAL" clId="{D15DFA32-D012-4553-B229-CADD82DF19E7}" dt="2023-05-11T22:28:53.524" v="2936" actId="14100"/>
          <ac:picMkLst>
            <pc:docMk/>
            <pc:sldMk cId="3145852927" sldId="2076138379"/>
            <ac:picMk id="11" creationId="{9D6433D8-C15D-1B91-03BB-DBAB46E883A5}"/>
          </ac:picMkLst>
        </pc:picChg>
      </pc:sldChg>
      <pc:sldChg chg="addSp delSp add del setBg delDesignElem">
        <pc:chgData name="Eldert Grootenboer" userId="86a8f506-bb1c-4964-839a-78287daf85b1" providerId="ADAL" clId="{D15DFA32-D012-4553-B229-CADD82DF19E7}" dt="2023-05-11T21:54:31.358" v="2473"/>
        <pc:sldMkLst>
          <pc:docMk/>
          <pc:sldMk cId="4255776580" sldId="2076138379"/>
        </pc:sldMkLst>
        <pc:spChg chg="add del">
          <ac:chgData name="Eldert Grootenboer" userId="86a8f506-bb1c-4964-839a-78287daf85b1" providerId="ADAL" clId="{D15DFA32-D012-4553-B229-CADD82DF19E7}" dt="2023-05-11T21:54:31.358" v="2473"/>
          <ac:spMkLst>
            <pc:docMk/>
            <pc:sldMk cId="4255776580" sldId="2076138379"/>
            <ac:spMk id="25" creationId="{0B9EE3F3-89B7-43C3-8651-C4C96830993D}"/>
          </ac:spMkLst>
        </pc:spChg>
        <pc:spChg chg="add del">
          <ac:chgData name="Eldert Grootenboer" userId="86a8f506-bb1c-4964-839a-78287daf85b1" providerId="ADAL" clId="{D15DFA32-D012-4553-B229-CADD82DF19E7}" dt="2023-05-11T21:54:31.358" v="2473"/>
          <ac:spMkLst>
            <pc:docMk/>
            <pc:sldMk cId="4255776580" sldId="2076138379"/>
            <ac:spMk id="26" creationId="{33AE4636-AEEC-45D6-84D4-7AC2DA48ECF8}"/>
          </ac:spMkLst>
        </pc:spChg>
        <pc:spChg chg="add del">
          <ac:chgData name="Eldert Grootenboer" userId="86a8f506-bb1c-4964-839a-78287daf85b1" providerId="ADAL" clId="{D15DFA32-D012-4553-B229-CADD82DF19E7}" dt="2023-05-11T21:54:31.358" v="2473"/>
          <ac:spMkLst>
            <pc:docMk/>
            <pc:sldMk cId="4255776580" sldId="2076138379"/>
            <ac:spMk id="27" creationId="{8D9CE0F4-2EB2-4F1F-8AAC-DB3571D9FE10}"/>
          </ac:spMkLst>
        </pc:spChg>
      </pc:sldChg>
      <pc:sldChg chg="addSp delSp add del setBg delDesignElem">
        <pc:chgData name="Eldert Grootenboer" userId="86a8f506-bb1c-4964-839a-78287daf85b1" providerId="ADAL" clId="{D15DFA32-D012-4553-B229-CADD82DF19E7}" dt="2023-05-11T21:54:31.058" v="2472"/>
        <pc:sldMkLst>
          <pc:docMk/>
          <pc:sldMk cId="1577241237" sldId="2076138380"/>
        </pc:sldMkLst>
        <pc:spChg chg="add del">
          <ac:chgData name="Eldert Grootenboer" userId="86a8f506-bb1c-4964-839a-78287daf85b1" providerId="ADAL" clId="{D15DFA32-D012-4553-B229-CADD82DF19E7}" dt="2023-05-11T21:54:31.058" v="2472"/>
          <ac:spMkLst>
            <pc:docMk/>
            <pc:sldMk cId="1577241237" sldId="2076138380"/>
            <ac:spMk id="25" creationId="{0B9EE3F3-89B7-43C3-8651-C4C96830993D}"/>
          </ac:spMkLst>
        </pc:spChg>
        <pc:spChg chg="add del">
          <ac:chgData name="Eldert Grootenboer" userId="86a8f506-bb1c-4964-839a-78287daf85b1" providerId="ADAL" clId="{D15DFA32-D012-4553-B229-CADD82DF19E7}" dt="2023-05-11T21:54:31.058" v="2472"/>
          <ac:spMkLst>
            <pc:docMk/>
            <pc:sldMk cId="1577241237" sldId="2076138380"/>
            <ac:spMk id="26" creationId="{33AE4636-AEEC-45D6-84D4-7AC2DA48ECF8}"/>
          </ac:spMkLst>
        </pc:spChg>
        <pc:spChg chg="add del">
          <ac:chgData name="Eldert Grootenboer" userId="86a8f506-bb1c-4964-839a-78287daf85b1" providerId="ADAL" clId="{D15DFA32-D012-4553-B229-CADD82DF19E7}" dt="2023-05-11T21:54:31.058" v="2472"/>
          <ac:spMkLst>
            <pc:docMk/>
            <pc:sldMk cId="1577241237" sldId="2076138380"/>
            <ac:spMk id="27" creationId="{8D9CE0F4-2EB2-4F1F-8AAC-DB3571D9FE10}"/>
          </ac:spMkLst>
        </pc:spChg>
      </pc:sldChg>
      <pc:sldChg chg="addSp delSp modSp add mod modTransition modClrScheme modAnim delDesignElem chgLayout modNotesTx">
        <pc:chgData name="Eldert Grootenboer" userId="86a8f506-bb1c-4964-839a-78287daf85b1" providerId="ADAL" clId="{D15DFA32-D012-4553-B229-CADD82DF19E7}" dt="2023-05-11T22:51:20.843" v="3259"/>
        <pc:sldMkLst>
          <pc:docMk/>
          <pc:sldMk cId="4089464216" sldId="2076138380"/>
        </pc:sldMkLst>
        <pc:spChg chg="add del mod">
          <ac:chgData name="Eldert Grootenboer" userId="86a8f506-bb1c-4964-839a-78287daf85b1" providerId="ADAL" clId="{D15DFA32-D012-4553-B229-CADD82DF19E7}" dt="2023-05-11T21:55:59.961" v="2491"/>
          <ac:spMkLst>
            <pc:docMk/>
            <pc:sldMk cId="4089464216" sldId="2076138380"/>
            <ac:spMk id="3" creationId="{F8A7DAF2-0EC7-ACF4-9915-541624AD75DE}"/>
          </ac:spMkLst>
        </pc:spChg>
        <pc:spChg chg="mod ord">
          <ac:chgData name="Eldert Grootenboer" userId="86a8f506-bb1c-4964-839a-78287daf85b1" providerId="ADAL" clId="{D15DFA32-D012-4553-B229-CADD82DF19E7}" dt="2023-05-11T22:30:57.018" v="2942" actId="26606"/>
          <ac:spMkLst>
            <pc:docMk/>
            <pc:sldMk cId="4089464216" sldId="2076138380"/>
            <ac:spMk id="5" creationId="{C30552A9-64DD-2BE7-CAC0-06F1A223BA7C}"/>
          </ac:spMkLst>
        </pc:spChg>
        <pc:spChg chg="mod ord">
          <ac:chgData name="Eldert Grootenboer" userId="86a8f506-bb1c-4964-839a-78287daf85b1" providerId="ADAL" clId="{D15DFA32-D012-4553-B229-CADD82DF19E7}" dt="2023-05-11T22:50:45.541" v="3247" actId="20577"/>
          <ac:spMkLst>
            <pc:docMk/>
            <pc:sldMk cId="4089464216" sldId="2076138380"/>
            <ac:spMk id="6" creationId="{3090461C-9630-F6D9-9F9A-17ED89F5DECE}"/>
          </ac:spMkLst>
        </pc:spChg>
        <pc:spChg chg="add del mod">
          <ac:chgData name="Eldert Grootenboer" userId="86a8f506-bb1c-4964-839a-78287daf85b1" providerId="ADAL" clId="{D15DFA32-D012-4553-B229-CADD82DF19E7}" dt="2023-05-11T22:29:32.222" v="2940" actId="700"/>
          <ac:spMkLst>
            <pc:docMk/>
            <pc:sldMk cId="4089464216" sldId="2076138380"/>
            <ac:spMk id="9" creationId="{98E24758-0708-27B5-FC12-05B95220B36D}"/>
          </ac:spMkLst>
        </pc:spChg>
        <pc:spChg chg="del">
          <ac:chgData name="Eldert Grootenboer" userId="86a8f506-bb1c-4964-839a-78287daf85b1" providerId="ADAL" clId="{D15DFA32-D012-4553-B229-CADD82DF19E7}" dt="2023-05-11T22:29:32.222" v="2940" actId="700"/>
          <ac:spMkLst>
            <pc:docMk/>
            <pc:sldMk cId="4089464216" sldId="2076138380"/>
            <ac:spMk id="25" creationId="{0B9EE3F3-89B7-43C3-8651-C4C96830993D}"/>
          </ac:spMkLst>
        </pc:spChg>
        <pc:spChg chg="del">
          <ac:chgData name="Eldert Grootenboer" userId="86a8f506-bb1c-4964-839a-78287daf85b1" providerId="ADAL" clId="{D15DFA32-D012-4553-B229-CADD82DF19E7}" dt="2023-05-11T22:29:32.222" v="2940" actId="700"/>
          <ac:spMkLst>
            <pc:docMk/>
            <pc:sldMk cId="4089464216" sldId="2076138380"/>
            <ac:spMk id="26" creationId="{33AE4636-AEEC-45D6-84D4-7AC2DA48ECF8}"/>
          </ac:spMkLst>
        </pc:spChg>
        <pc:spChg chg="del">
          <ac:chgData name="Eldert Grootenboer" userId="86a8f506-bb1c-4964-839a-78287daf85b1" providerId="ADAL" clId="{D15DFA32-D012-4553-B229-CADD82DF19E7}" dt="2023-05-11T22:29:32.222" v="2940" actId="700"/>
          <ac:spMkLst>
            <pc:docMk/>
            <pc:sldMk cId="4089464216" sldId="2076138380"/>
            <ac:spMk id="27" creationId="{8D9CE0F4-2EB2-4F1F-8AAC-DB3571D9FE10}"/>
          </ac:spMkLst>
        </pc:spChg>
        <pc:spChg chg="add">
          <ac:chgData name="Eldert Grootenboer" userId="86a8f506-bb1c-4964-839a-78287daf85b1" providerId="ADAL" clId="{D15DFA32-D012-4553-B229-CADD82DF19E7}" dt="2023-05-11T22:30:57.018" v="2942" actId="26606"/>
          <ac:spMkLst>
            <pc:docMk/>
            <pc:sldMk cId="4089464216" sldId="2076138380"/>
            <ac:spMk id="3079" creationId="{9AA72BD9-2C5A-4EDC-931F-5AA08EACA0F3}"/>
          </ac:spMkLst>
        </pc:spChg>
        <pc:spChg chg="add">
          <ac:chgData name="Eldert Grootenboer" userId="86a8f506-bb1c-4964-839a-78287daf85b1" providerId="ADAL" clId="{D15DFA32-D012-4553-B229-CADD82DF19E7}" dt="2023-05-11T22:30:57.018" v="2942" actId="26606"/>
          <ac:spMkLst>
            <pc:docMk/>
            <pc:sldMk cId="4089464216" sldId="2076138380"/>
            <ac:spMk id="3081" creationId="{DD3981AC-7B61-4947-BCF3-F7AA7FA385B9}"/>
          </ac:spMkLst>
        </pc:spChg>
        <pc:spChg chg="add">
          <ac:chgData name="Eldert Grootenboer" userId="86a8f506-bb1c-4964-839a-78287daf85b1" providerId="ADAL" clId="{D15DFA32-D012-4553-B229-CADD82DF19E7}" dt="2023-05-11T22:30:57.018" v="2942" actId="26606"/>
          <ac:spMkLst>
            <pc:docMk/>
            <pc:sldMk cId="4089464216" sldId="2076138380"/>
            <ac:spMk id="3083" creationId="{55D4142C-5077-457F-A6AD-3FECFDB39685}"/>
          </ac:spMkLst>
        </pc:spChg>
        <pc:spChg chg="add">
          <ac:chgData name="Eldert Grootenboer" userId="86a8f506-bb1c-4964-839a-78287daf85b1" providerId="ADAL" clId="{D15DFA32-D012-4553-B229-CADD82DF19E7}" dt="2023-05-11T22:30:57.018" v="2942" actId="26606"/>
          <ac:spMkLst>
            <pc:docMk/>
            <pc:sldMk cId="4089464216" sldId="2076138380"/>
            <ac:spMk id="3085" creationId="{7A5F0580-5EE9-419F-96EE-B6529EF6E7D0}"/>
          </ac:spMkLst>
        </pc:spChg>
        <pc:picChg chg="add del mod">
          <ac:chgData name="Eldert Grootenboer" userId="86a8f506-bb1c-4964-839a-78287daf85b1" providerId="ADAL" clId="{D15DFA32-D012-4553-B229-CADD82DF19E7}" dt="2023-05-11T22:29:01.792" v="2937" actId="21"/>
          <ac:picMkLst>
            <pc:docMk/>
            <pc:sldMk cId="4089464216" sldId="2076138380"/>
            <ac:picMk id="4" creationId="{563631C4-9681-D840-3A17-B35358962AA7}"/>
          </ac:picMkLst>
        </pc:picChg>
        <pc:picChg chg="del">
          <ac:chgData name="Eldert Grootenboer" userId="86a8f506-bb1c-4964-839a-78287daf85b1" providerId="ADAL" clId="{D15DFA32-D012-4553-B229-CADD82DF19E7}" dt="2023-05-11T21:55:58.470" v="2490" actId="478"/>
          <ac:picMkLst>
            <pc:docMk/>
            <pc:sldMk cId="4089464216" sldId="2076138380"/>
            <ac:picMk id="7" creationId="{662E80E9-263D-42F3-F398-BCB8781FE044}"/>
          </ac:picMkLst>
        </pc:picChg>
        <pc:picChg chg="add mod">
          <ac:chgData name="Eldert Grootenboer" userId="86a8f506-bb1c-4964-839a-78287daf85b1" providerId="ADAL" clId="{D15DFA32-D012-4553-B229-CADD82DF19E7}" dt="2023-05-11T22:31:39.107" v="2948" actId="14100"/>
          <ac:picMkLst>
            <pc:docMk/>
            <pc:sldMk cId="4089464216" sldId="2076138380"/>
            <ac:picMk id="11" creationId="{F797D251-9234-ACC3-2FCD-966094937C7A}"/>
          </ac:picMkLst>
        </pc:picChg>
        <pc:picChg chg="add mod ord">
          <ac:chgData name="Eldert Grootenboer" userId="86a8f506-bb1c-4964-839a-78287daf85b1" providerId="ADAL" clId="{D15DFA32-D012-4553-B229-CADD82DF19E7}" dt="2023-05-11T22:30:57.018" v="2942" actId="26606"/>
          <ac:picMkLst>
            <pc:docMk/>
            <pc:sldMk cId="4089464216" sldId="2076138380"/>
            <ac:picMk id="3074" creationId="{39D65BA0-F976-5B12-7EB8-52DEB5F1B186}"/>
          </ac:picMkLst>
        </pc:picChg>
      </pc:sldChg>
      <pc:sldChg chg="addSp delSp modSp add del mod addAnim delAnim modAnim modCm modNotesTx">
        <pc:chgData name="Eldert Grootenboer" userId="86a8f506-bb1c-4964-839a-78287daf85b1" providerId="ADAL" clId="{D15DFA32-D012-4553-B229-CADD82DF19E7}" dt="2023-05-16T00:27:35.764" v="6886" actId="20577"/>
        <pc:sldMkLst>
          <pc:docMk/>
          <pc:sldMk cId="2714650537" sldId="2076138417"/>
        </pc:sldMkLst>
        <pc:spChg chg="mod">
          <ac:chgData name="Eldert Grootenboer" userId="86a8f506-bb1c-4964-839a-78287daf85b1" providerId="ADAL" clId="{D15DFA32-D012-4553-B229-CADD82DF19E7}" dt="2023-05-12T22:56:36.963" v="3669" actId="20577"/>
          <ac:spMkLst>
            <pc:docMk/>
            <pc:sldMk cId="2714650537" sldId="2076138417"/>
            <ac:spMk id="2" creationId="{FFA0ECED-2D87-6A05-6E7F-B06750D33768}"/>
          </ac:spMkLst>
        </pc:spChg>
        <pc:spChg chg="mod">
          <ac:chgData name="Eldert Grootenboer" userId="86a8f506-bb1c-4964-839a-78287daf85b1" providerId="ADAL" clId="{D15DFA32-D012-4553-B229-CADD82DF19E7}" dt="2023-05-11T23:08:27.091" v="3541" actId="1036"/>
          <ac:spMkLst>
            <pc:docMk/>
            <pc:sldMk cId="2714650537" sldId="2076138417"/>
            <ac:spMk id="3" creationId="{C21D5D14-7A8E-4AA0-9480-FC1AA02EA89B}"/>
          </ac:spMkLst>
        </pc:spChg>
        <pc:spChg chg="add del">
          <ac:chgData name="Eldert Grootenboer" userId="86a8f506-bb1c-4964-839a-78287daf85b1" providerId="ADAL" clId="{D15DFA32-D012-4553-B229-CADD82DF19E7}" dt="2023-05-16T00:12:49.863" v="6773"/>
          <ac:spMkLst>
            <pc:docMk/>
            <pc:sldMk cId="2714650537" sldId="2076138417"/>
            <ac:spMk id="5" creationId="{B363712D-F434-9A95-50BA-8CD5789D07E3}"/>
          </ac:spMkLst>
        </pc:spChg>
        <pc:spChg chg="add del mod">
          <ac:chgData name="Eldert Grootenboer" userId="86a8f506-bb1c-4964-839a-78287daf85b1" providerId="ADAL" clId="{D15DFA32-D012-4553-B229-CADD82DF19E7}" dt="2023-05-16T00:13:10.740" v="6777" actId="478"/>
          <ac:spMkLst>
            <pc:docMk/>
            <pc:sldMk cId="2714650537" sldId="2076138417"/>
            <ac:spMk id="6" creationId="{1918734A-B741-E748-E85B-6D9DF4039208}"/>
          </ac:spMkLst>
        </pc:spChg>
        <pc:spChg chg="del mod">
          <ac:chgData name="Eldert Grootenboer" userId="86a8f506-bb1c-4964-839a-78287daf85b1" providerId="ADAL" clId="{D15DFA32-D012-4553-B229-CADD82DF19E7}" dt="2023-05-11T23:08:03.166" v="3473" actId="21"/>
          <ac:spMkLst>
            <pc:docMk/>
            <pc:sldMk cId="2714650537" sldId="2076138417"/>
            <ac:spMk id="6" creationId="{94AF8500-8E16-DB8F-A8E7-D58E3FCC9064}"/>
          </ac:spMkLst>
        </pc:spChg>
        <pc:spChg chg="add del">
          <ac:chgData name="Eldert Grootenboer" userId="86a8f506-bb1c-4964-839a-78287daf85b1" providerId="ADAL" clId="{D15DFA32-D012-4553-B229-CADD82DF19E7}" dt="2023-05-16T00:13:13.001" v="6779"/>
          <ac:spMkLst>
            <pc:docMk/>
            <pc:sldMk cId="2714650537" sldId="2076138417"/>
            <ac:spMk id="8" creationId="{9DA0AD84-1AAA-2075-409A-30AB46C4C667}"/>
          </ac:spMkLst>
        </pc:spChg>
        <pc:spChg chg="del mod">
          <ac:chgData name="Eldert Grootenboer" userId="86a8f506-bb1c-4964-839a-78287daf85b1" providerId="ADAL" clId="{D15DFA32-D012-4553-B229-CADD82DF19E7}" dt="2023-05-11T23:08:03.166" v="3473" actId="21"/>
          <ac:spMkLst>
            <pc:docMk/>
            <pc:sldMk cId="2714650537" sldId="2076138417"/>
            <ac:spMk id="8" creationId="{D0F6A174-206D-E626-4445-1BDC8549215C}"/>
          </ac:spMkLst>
        </pc:spChg>
        <pc:spChg chg="mod">
          <ac:chgData name="Eldert Grootenboer" userId="86a8f506-bb1c-4964-839a-78287daf85b1" providerId="ADAL" clId="{D15DFA32-D012-4553-B229-CADD82DF19E7}" dt="2023-05-11T23:04:14.273" v="3370" actId="207"/>
          <ac:spMkLst>
            <pc:docMk/>
            <pc:sldMk cId="2714650537" sldId="2076138417"/>
            <ac:spMk id="10" creationId="{F1834A3F-3EA9-4166-B6EB-5E4FD32E20B9}"/>
          </ac:spMkLst>
        </pc:spChg>
        <pc:spChg chg="del mod">
          <ac:chgData name="Eldert Grootenboer" userId="86a8f506-bb1c-4964-839a-78287daf85b1" providerId="ADAL" clId="{D15DFA32-D012-4553-B229-CADD82DF19E7}" dt="2023-05-11T23:08:03.166" v="3473" actId="21"/>
          <ac:spMkLst>
            <pc:docMk/>
            <pc:sldMk cId="2714650537" sldId="2076138417"/>
            <ac:spMk id="11" creationId="{30380CBE-33C9-EB68-9D41-B898D56B7D64}"/>
          </ac:spMkLst>
        </pc:spChg>
        <pc:spChg chg="add del">
          <ac:chgData name="Eldert Grootenboer" userId="86a8f506-bb1c-4964-839a-78287daf85b1" providerId="ADAL" clId="{D15DFA32-D012-4553-B229-CADD82DF19E7}" dt="2023-05-16T00:13:17.749" v="6781"/>
          <ac:spMkLst>
            <pc:docMk/>
            <pc:sldMk cId="2714650537" sldId="2076138417"/>
            <ac:spMk id="11" creationId="{F9E0332E-B26A-43FE-C360-585A4016D13B}"/>
          </ac:spMkLst>
        </pc:spChg>
        <pc:spChg chg="mod">
          <ac:chgData name="Eldert Grootenboer" userId="86a8f506-bb1c-4964-839a-78287daf85b1" providerId="ADAL" clId="{D15DFA32-D012-4553-B229-CADD82DF19E7}" dt="2023-05-11T23:08:27.091" v="3541" actId="1036"/>
          <ac:spMkLst>
            <pc:docMk/>
            <pc:sldMk cId="2714650537" sldId="2076138417"/>
            <ac:spMk id="12" creationId="{444DC21E-BB60-4F29-8EEB-AD15B2D8960A}"/>
          </ac:spMkLst>
        </pc:spChg>
        <pc:spChg chg="add mod">
          <ac:chgData name="Eldert Grootenboer" userId="86a8f506-bb1c-4964-839a-78287daf85b1" providerId="ADAL" clId="{D15DFA32-D012-4553-B229-CADD82DF19E7}" dt="2023-05-16T00:08:51.959" v="6732"/>
          <ac:spMkLst>
            <pc:docMk/>
            <pc:sldMk cId="2714650537" sldId="2076138417"/>
            <ac:spMk id="13" creationId="{C8524F80-E9B2-3338-4813-15EF80770921}"/>
          </ac:spMkLst>
        </pc:spChg>
        <pc:spChg chg="add del">
          <ac:chgData name="Eldert Grootenboer" userId="86a8f506-bb1c-4964-839a-78287daf85b1" providerId="ADAL" clId="{D15DFA32-D012-4553-B229-CADD82DF19E7}" dt="2023-05-16T00:13:20.197" v="6783"/>
          <ac:spMkLst>
            <pc:docMk/>
            <pc:sldMk cId="2714650537" sldId="2076138417"/>
            <ac:spMk id="16" creationId="{278AD4D1-F7BE-02E5-7EA9-A0437AFE7620}"/>
          </ac:spMkLst>
        </pc:spChg>
        <pc:spChg chg="mod">
          <ac:chgData name="Eldert Grootenboer" userId="86a8f506-bb1c-4964-839a-78287daf85b1" providerId="ADAL" clId="{D15DFA32-D012-4553-B229-CADD82DF19E7}" dt="2023-05-11T23:08:27.091" v="3541" actId="1036"/>
          <ac:spMkLst>
            <pc:docMk/>
            <pc:sldMk cId="2714650537" sldId="2076138417"/>
            <ac:spMk id="18" creationId="{E0A8C6C6-4293-4FCF-9BCA-25D563A31E02}"/>
          </ac:spMkLst>
        </pc:spChg>
        <pc:spChg chg="add mod">
          <ac:chgData name="Eldert Grootenboer" userId="86a8f506-bb1c-4964-839a-78287daf85b1" providerId="ADAL" clId="{D15DFA32-D012-4553-B229-CADD82DF19E7}" dt="2023-05-16T00:11:46.771" v="6766" actId="20577"/>
          <ac:spMkLst>
            <pc:docMk/>
            <pc:sldMk cId="2714650537" sldId="2076138417"/>
            <ac:spMk id="19" creationId="{B7CB2B7F-2E9D-EDF3-D756-EA17D4BE9CA0}"/>
          </ac:spMkLst>
        </pc:spChg>
        <pc:spChg chg="del mod">
          <ac:chgData name="Eldert Grootenboer" userId="86a8f506-bb1c-4964-839a-78287daf85b1" providerId="ADAL" clId="{D15DFA32-D012-4553-B229-CADD82DF19E7}" dt="2023-05-11T23:08:03.166" v="3473" actId="21"/>
          <ac:spMkLst>
            <pc:docMk/>
            <pc:sldMk cId="2714650537" sldId="2076138417"/>
            <ac:spMk id="20" creationId="{42A8C3B0-964D-086D-DF0B-8C5538706EA0}"/>
          </ac:spMkLst>
        </pc:spChg>
        <pc:spChg chg="add del">
          <ac:chgData name="Eldert Grootenboer" userId="86a8f506-bb1c-4964-839a-78287daf85b1" providerId="ADAL" clId="{D15DFA32-D012-4553-B229-CADD82DF19E7}" dt="2023-05-16T00:13:26.084" v="6788" actId="22"/>
          <ac:spMkLst>
            <pc:docMk/>
            <pc:sldMk cId="2714650537" sldId="2076138417"/>
            <ac:spMk id="20" creationId="{67EE166A-53A2-9EB2-92F0-C0281D741DDD}"/>
          </ac:spMkLst>
        </pc:spChg>
        <pc:spChg chg="add mod">
          <ac:chgData name="Eldert Grootenboer" userId="86a8f506-bb1c-4964-839a-78287daf85b1" providerId="ADAL" clId="{D15DFA32-D012-4553-B229-CADD82DF19E7}" dt="2023-05-12T22:59:33.757" v="3974" actId="1035"/>
          <ac:spMkLst>
            <pc:docMk/>
            <pc:sldMk cId="2714650537" sldId="2076138417"/>
            <ac:spMk id="21" creationId="{51DBE0F3-8D7F-DC2B-5244-7A362B81B321}"/>
          </ac:spMkLst>
        </pc:spChg>
        <pc:spChg chg="add del mod">
          <ac:chgData name="Eldert Grootenboer" userId="86a8f506-bb1c-4964-839a-78287daf85b1" providerId="ADAL" clId="{D15DFA32-D012-4553-B229-CADD82DF19E7}" dt="2023-05-16T00:12:43.797" v="6771" actId="478"/>
          <ac:spMkLst>
            <pc:docMk/>
            <pc:sldMk cId="2714650537" sldId="2076138417"/>
            <ac:spMk id="22" creationId="{F41FDAEB-1533-AD74-72DA-0F6EA8E7E24B}"/>
          </ac:spMkLst>
        </pc:spChg>
        <pc:spChg chg="add del mod">
          <ac:chgData name="Eldert Grootenboer" userId="86a8f506-bb1c-4964-839a-78287daf85b1" providerId="ADAL" clId="{D15DFA32-D012-4553-B229-CADD82DF19E7}" dt="2023-05-16T00:12:43.797" v="6771" actId="478"/>
          <ac:spMkLst>
            <pc:docMk/>
            <pc:sldMk cId="2714650537" sldId="2076138417"/>
            <ac:spMk id="23" creationId="{7609EC36-17B4-5C18-FF7F-B11A8C463ECD}"/>
          </ac:spMkLst>
        </pc:spChg>
        <pc:spChg chg="add del mod">
          <ac:chgData name="Eldert Grootenboer" userId="86a8f506-bb1c-4964-839a-78287daf85b1" providerId="ADAL" clId="{D15DFA32-D012-4553-B229-CADD82DF19E7}" dt="2023-05-16T00:12:43.797" v="6771" actId="478"/>
          <ac:spMkLst>
            <pc:docMk/>
            <pc:sldMk cId="2714650537" sldId="2076138417"/>
            <ac:spMk id="24" creationId="{C92BBC56-3992-B992-E666-E6A6890A6018}"/>
          </ac:spMkLst>
        </pc:spChg>
        <pc:spChg chg="del mod">
          <ac:chgData name="Eldert Grootenboer" userId="86a8f506-bb1c-4964-839a-78287daf85b1" providerId="ADAL" clId="{D15DFA32-D012-4553-B229-CADD82DF19E7}" dt="2023-05-11T23:08:03.166" v="3473" actId="21"/>
          <ac:spMkLst>
            <pc:docMk/>
            <pc:sldMk cId="2714650537" sldId="2076138417"/>
            <ac:spMk id="25" creationId="{548E8732-339B-415C-8CC7-8220BA519B4E}"/>
          </ac:spMkLst>
        </pc:spChg>
        <pc:spChg chg="add del mod">
          <ac:chgData name="Eldert Grootenboer" userId="86a8f506-bb1c-4964-839a-78287daf85b1" providerId="ADAL" clId="{D15DFA32-D012-4553-B229-CADD82DF19E7}" dt="2023-05-16T00:11:31.637" v="6760" actId="6549"/>
          <ac:spMkLst>
            <pc:docMk/>
            <pc:sldMk cId="2714650537" sldId="2076138417"/>
            <ac:spMk id="26" creationId="{7206EFE4-187B-41FB-8825-37C721502F28}"/>
          </ac:spMkLst>
        </pc:spChg>
        <pc:spChg chg="mod">
          <ac:chgData name="Eldert Grootenboer" userId="86a8f506-bb1c-4964-839a-78287daf85b1" providerId="ADAL" clId="{D15DFA32-D012-4553-B229-CADD82DF19E7}" dt="2023-05-16T00:12:00.059" v="6768"/>
          <ac:spMkLst>
            <pc:docMk/>
            <pc:sldMk cId="2714650537" sldId="2076138417"/>
            <ac:spMk id="27" creationId="{6258ED04-0CB2-4CAD-B197-78F45116BE92}"/>
          </ac:spMkLst>
        </pc:spChg>
        <pc:spChg chg="del mod">
          <ac:chgData name="Eldert Grootenboer" userId="86a8f506-bb1c-4964-839a-78287daf85b1" providerId="ADAL" clId="{D15DFA32-D012-4553-B229-CADD82DF19E7}" dt="2023-05-11T23:08:03.166" v="3473" actId="21"/>
          <ac:spMkLst>
            <pc:docMk/>
            <pc:sldMk cId="2714650537" sldId="2076138417"/>
            <ac:spMk id="28" creationId="{EC5F0C8C-8F39-4968-9648-45989E63CAF2}"/>
          </ac:spMkLst>
        </pc:spChg>
        <pc:spChg chg="add mod">
          <ac:chgData name="Eldert Grootenboer" userId="86a8f506-bb1c-4964-839a-78287daf85b1" providerId="ADAL" clId="{D15DFA32-D012-4553-B229-CADD82DF19E7}" dt="2023-05-16T00:14:54.984" v="6796"/>
          <ac:spMkLst>
            <pc:docMk/>
            <pc:sldMk cId="2714650537" sldId="2076138417"/>
            <ac:spMk id="28" creationId="{F4ABF752-0135-9A1F-7433-531DB5704655}"/>
          </ac:spMkLst>
        </pc:spChg>
        <pc:spChg chg="mod">
          <ac:chgData name="Eldert Grootenboer" userId="86a8f506-bb1c-4964-839a-78287daf85b1" providerId="ADAL" clId="{D15DFA32-D012-4553-B229-CADD82DF19E7}" dt="2023-05-16T00:09:00.640" v="6737"/>
          <ac:spMkLst>
            <pc:docMk/>
            <pc:sldMk cId="2714650537" sldId="2076138417"/>
            <ac:spMk id="29" creationId="{065F9031-7221-44A4-A7F0-EF075C832ADE}"/>
          </ac:spMkLst>
        </pc:spChg>
        <pc:spChg chg="mod">
          <ac:chgData name="Eldert Grootenboer" userId="86a8f506-bb1c-4964-839a-78287daf85b1" providerId="ADAL" clId="{D15DFA32-D012-4553-B229-CADD82DF19E7}" dt="2023-05-16T00:09:10.590" v="6740"/>
          <ac:spMkLst>
            <pc:docMk/>
            <pc:sldMk cId="2714650537" sldId="2076138417"/>
            <ac:spMk id="30" creationId="{0B60BB5A-3604-47CA-A2F2-C5FDAED93329}"/>
          </ac:spMkLst>
        </pc:spChg>
        <pc:spChg chg="del mod">
          <ac:chgData name="Eldert Grootenboer" userId="86a8f506-bb1c-4964-839a-78287daf85b1" providerId="ADAL" clId="{D15DFA32-D012-4553-B229-CADD82DF19E7}" dt="2023-05-11T23:08:03.166" v="3473" actId="21"/>
          <ac:spMkLst>
            <pc:docMk/>
            <pc:sldMk cId="2714650537" sldId="2076138417"/>
            <ac:spMk id="33" creationId="{4988F4A2-48C9-604B-7679-2EF42ED8F709}"/>
          </ac:spMkLst>
        </pc:spChg>
        <pc:spChg chg="add mod">
          <ac:chgData name="Eldert Grootenboer" userId="86a8f506-bb1c-4964-839a-78287daf85b1" providerId="ADAL" clId="{D15DFA32-D012-4553-B229-CADD82DF19E7}" dt="2023-05-16T00:14:54.984" v="6796"/>
          <ac:spMkLst>
            <pc:docMk/>
            <pc:sldMk cId="2714650537" sldId="2076138417"/>
            <ac:spMk id="33" creationId="{4C837780-7611-BE71-8E1A-27A8A4EA8EE8}"/>
          </ac:spMkLst>
        </pc:spChg>
        <pc:spChg chg="del mod">
          <ac:chgData name="Eldert Grootenboer" userId="86a8f506-bb1c-4964-839a-78287daf85b1" providerId="ADAL" clId="{D15DFA32-D012-4553-B229-CADD82DF19E7}" dt="2023-05-11T23:08:03.166" v="3473" actId="21"/>
          <ac:spMkLst>
            <pc:docMk/>
            <pc:sldMk cId="2714650537" sldId="2076138417"/>
            <ac:spMk id="34" creationId="{7434738E-1CEE-185B-03D6-C0F673EA03EB}"/>
          </ac:spMkLst>
        </pc:spChg>
        <pc:spChg chg="add del mod">
          <ac:chgData name="Eldert Grootenboer" userId="86a8f506-bb1c-4964-839a-78287daf85b1" providerId="ADAL" clId="{D15DFA32-D012-4553-B229-CADD82DF19E7}" dt="2023-05-11T23:08:03.166" v="3473" actId="21"/>
          <ac:spMkLst>
            <pc:docMk/>
            <pc:sldMk cId="2714650537" sldId="2076138417"/>
            <ac:spMk id="35" creationId="{0BAC7BD3-2AAE-832C-59BF-0AE4A8971C28}"/>
          </ac:spMkLst>
        </pc:spChg>
        <pc:spChg chg="add mod">
          <ac:chgData name="Eldert Grootenboer" userId="86a8f506-bb1c-4964-839a-78287daf85b1" providerId="ADAL" clId="{D15DFA32-D012-4553-B229-CADD82DF19E7}" dt="2023-05-16T00:14:54.984" v="6796"/>
          <ac:spMkLst>
            <pc:docMk/>
            <pc:sldMk cId="2714650537" sldId="2076138417"/>
            <ac:spMk id="35" creationId="{3AEA35BD-5BCD-1ACF-1247-82144BD6B013}"/>
          </ac:spMkLst>
        </pc:spChg>
        <pc:spChg chg="del mod">
          <ac:chgData name="Eldert Grootenboer" userId="86a8f506-bb1c-4964-839a-78287daf85b1" providerId="ADAL" clId="{D15DFA32-D012-4553-B229-CADD82DF19E7}" dt="2023-05-11T23:08:03.166" v="3473" actId="21"/>
          <ac:spMkLst>
            <pc:docMk/>
            <pc:sldMk cId="2714650537" sldId="2076138417"/>
            <ac:spMk id="36" creationId="{445A8DAF-96EE-9C20-199A-7B9C4CD5DE77}"/>
          </ac:spMkLst>
        </pc:spChg>
        <pc:spChg chg="add del mod">
          <ac:chgData name="Eldert Grootenboer" userId="86a8f506-bb1c-4964-839a-78287daf85b1" providerId="ADAL" clId="{D15DFA32-D012-4553-B229-CADD82DF19E7}" dt="2023-05-16T00:12:17.477" v="6769" actId="478"/>
          <ac:spMkLst>
            <pc:docMk/>
            <pc:sldMk cId="2714650537" sldId="2076138417"/>
            <ac:spMk id="38" creationId="{8CE3EA8E-196D-9C44-0313-39E7238F0E94}"/>
          </ac:spMkLst>
        </pc:spChg>
        <pc:spChg chg="del mod">
          <ac:chgData name="Eldert Grootenboer" userId="86a8f506-bb1c-4964-839a-78287daf85b1" providerId="ADAL" clId="{D15DFA32-D012-4553-B229-CADD82DF19E7}" dt="2023-05-11T23:08:03.166" v="3473" actId="21"/>
          <ac:spMkLst>
            <pc:docMk/>
            <pc:sldMk cId="2714650537" sldId="2076138417"/>
            <ac:spMk id="44" creationId="{3C287A65-65E6-3A2F-8006-EC70C9A871FA}"/>
          </ac:spMkLst>
        </pc:spChg>
        <pc:spChg chg="del mod">
          <ac:chgData name="Eldert Grootenboer" userId="86a8f506-bb1c-4964-839a-78287daf85b1" providerId="ADAL" clId="{D15DFA32-D012-4553-B229-CADD82DF19E7}" dt="2023-05-11T23:08:03.166" v="3473" actId="21"/>
          <ac:spMkLst>
            <pc:docMk/>
            <pc:sldMk cId="2714650537" sldId="2076138417"/>
            <ac:spMk id="46" creationId="{D4A225B4-BEE1-9CA9-395C-0ECDD210E24A}"/>
          </ac:spMkLst>
        </pc:spChg>
        <pc:spChg chg="add mod">
          <ac:chgData name="Eldert Grootenboer" userId="86a8f506-bb1c-4964-839a-78287daf85b1" providerId="ADAL" clId="{D15DFA32-D012-4553-B229-CADD82DF19E7}" dt="2023-05-16T00:14:54.984" v="6796"/>
          <ac:spMkLst>
            <pc:docMk/>
            <pc:sldMk cId="2714650537" sldId="2076138417"/>
            <ac:spMk id="46" creationId="{DCE87ACE-A78F-44FC-24B7-E10A59C7FE3C}"/>
          </ac:spMkLst>
        </pc:spChg>
        <pc:spChg chg="add del mod">
          <ac:chgData name="Eldert Grootenboer" userId="86a8f506-bb1c-4964-839a-78287daf85b1" providerId="ADAL" clId="{D15DFA32-D012-4553-B229-CADD82DF19E7}" dt="2023-05-11T23:08:03.166" v="3473" actId="21"/>
          <ac:spMkLst>
            <pc:docMk/>
            <pc:sldMk cId="2714650537" sldId="2076138417"/>
            <ac:spMk id="48" creationId="{0B84F753-48AE-A1C1-90C6-E50FD941E448}"/>
          </ac:spMkLst>
        </pc:spChg>
        <pc:spChg chg="mod">
          <ac:chgData name="Eldert Grootenboer" userId="86a8f506-bb1c-4964-839a-78287daf85b1" providerId="ADAL" clId="{D15DFA32-D012-4553-B229-CADD82DF19E7}" dt="2023-05-11T23:06:33.094" v="3398" actId="207"/>
          <ac:spMkLst>
            <pc:docMk/>
            <pc:sldMk cId="2714650537" sldId="2076138417"/>
            <ac:spMk id="49" creationId="{03E1EB7A-F2FC-DA26-4460-E8D9B0B12046}"/>
          </ac:spMkLst>
        </pc:spChg>
        <pc:spChg chg="add mod topLvl">
          <ac:chgData name="Eldert Grootenboer" userId="86a8f506-bb1c-4964-839a-78287daf85b1" providerId="ADAL" clId="{D15DFA32-D012-4553-B229-CADD82DF19E7}" dt="2023-05-16T00:16:04.020" v="6804" actId="1038"/>
          <ac:spMkLst>
            <pc:docMk/>
            <pc:sldMk cId="2714650537" sldId="2076138417"/>
            <ac:spMk id="51" creationId="{F4ABF752-0135-9A1F-7433-531DB5704655}"/>
          </ac:spMkLst>
        </pc:spChg>
        <pc:spChg chg="add del mod">
          <ac:chgData name="Eldert Grootenboer" userId="86a8f506-bb1c-4964-839a-78287daf85b1" providerId="ADAL" clId="{D15DFA32-D012-4553-B229-CADD82DF19E7}" dt="2023-05-11T23:08:03.166" v="3473" actId="21"/>
          <ac:spMkLst>
            <pc:docMk/>
            <pc:sldMk cId="2714650537" sldId="2076138417"/>
            <ac:spMk id="53" creationId="{37F59072-7FA3-79A8-3DED-3410ED679182}"/>
          </ac:spMkLst>
        </pc:spChg>
        <pc:spChg chg="add del mod topLvl">
          <ac:chgData name="Eldert Grootenboer" userId="86a8f506-bb1c-4964-839a-78287daf85b1" providerId="ADAL" clId="{D15DFA32-D012-4553-B229-CADD82DF19E7}" dt="2023-05-16T00:15:39.275" v="6801" actId="478"/>
          <ac:spMkLst>
            <pc:docMk/>
            <pc:sldMk cId="2714650537" sldId="2076138417"/>
            <ac:spMk id="53" creationId="{4C837780-7611-BE71-8E1A-27A8A4EA8EE8}"/>
          </ac:spMkLst>
        </pc:spChg>
        <pc:spChg chg="add mod topLvl">
          <ac:chgData name="Eldert Grootenboer" userId="86a8f506-bb1c-4964-839a-78287daf85b1" providerId="ADAL" clId="{D15DFA32-D012-4553-B229-CADD82DF19E7}" dt="2023-05-16T00:16:04.020" v="6804" actId="1038"/>
          <ac:spMkLst>
            <pc:docMk/>
            <pc:sldMk cId="2714650537" sldId="2076138417"/>
            <ac:spMk id="55" creationId="{3AEA35BD-5BCD-1ACF-1247-82144BD6B013}"/>
          </ac:spMkLst>
        </pc:spChg>
        <pc:spChg chg="add del">
          <ac:chgData name="Eldert Grootenboer" userId="86a8f506-bb1c-4964-839a-78287daf85b1" providerId="ADAL" clId="{D15DFA32-D012-4553-B229-CADD82DF19E7}" dt="2023-05-11T23:09:23.817" v="3553" actId="478"/>
          <ac:spMkLst>
            <pc:docMk/>
            <pc:sldMk cId="2714650537" sldId="2076138417"/>
            <ac:spMk id="57" creationId="{2D5EEF2B-9C0F-0FA1-5A90-56D0CA318458}"/>
          </ac:spMkLst>
        </pc:spChg>
        <pc:spChg chg="add del mod">
          <ac:chgData name="Eldert Grootenboer" userId="86a8f506-bb1c-4964-839a-78287daf85b1" providerId="ADAL" clId="{D15DFA32-D012-4553-B229-CADD82DF19E7}" dt="2023-05-16T00:12:43.797" v="6771" actId="478"/>
          <ac:spMkLst>
            <pc:docMk/>
            <pc:sldMk cId="2714650537" sldId="2076138417"/>
            <ac:spMk id="58" creationId="{CEEC81EC-5E6B-9B5A-4035-38B5401D980F}"/>
          </ac:spMkLst>
        </pc:spChg>
        <pc:spChg chg="mod">
          <ac:chgData name="Eldert Grootenboer" userId="86a8f506-bb1c-4964-839a-78287daf85b1" providerId="ADAL" clId="{D15DFA32-D012-4553-B229-CADD82DF19E7}" dt="2023-05-11T23:07:48.498" v="3412" actId="1038"/>
          <ac:spMkLst>
            <pc:docMk/>
            <pc:sldMk cId="2714650537" sldId="2076138417"/>
            <ac:spMk id="60" creationId="{1E1D4E1E-AFBE-0C05-7F0B-9619729FB5D9}"/>
          </ac:spMkLst>
        </pc:spChg>
        <pc:spChg chg="mod">
          <ac:chgData name="Eldert Grootenboer" userId="86a8f506-bb1c-4964-839a-78287daf85b1" providerId="ADAL" clId="{D15DFA32-D012-4553-B229-CADD82DF19E7}" dt="2023-05-11T23:08:27.091" v="3541" actId="1036"/>
          <ac:spMkLst>
            <pc:docMk/>
            <pc:sldMk cId="2714650537" sldId="2076138417"/>
            <ac:spMk id="61" creationId="{5DCD7480-DFEC-45AD-97D5-44BAF541C38B}"/>
          </ac:spMkLst>
        </pc:spChg>
        <pc:spChg chg="add del mod">
          <ac:chgData name="Eldert Grootenboer" userId="86a8f506-bb1c-4964-839a-78287daf85b1" providerId="ADAL" clId="{D15DFA32-D012-4553-B229-CADD82DF19E7}" dt="2023-05-16T00:12:43.797" v="6771" actId="478"/>
          <ac:spMkLst>
            <pc:docMk/>
            <pc:sldMk cId="2714650537" sldId="2076138417"/>
            <ac:spMk id="63" creationId="{0560FEE0-67C1-86A0-5063-715777350408}"/>
          </ac:spMkLst>
        </pc:spChg>
        <pc:spChg chg="add del mod">
          <ac:chgData name="Eldert Grootenboer" userId="86a8f506-bb1c-4964-839a-78287daf85b1" providerId="ADAL" clId="{D15DFA32-D012-4553-B229-CADD82DF19E7}" dt="2023-05-16T00:12:43.797" v="6771" actId="478"/>
          <ac:spMkLst>
            <pc:docMk/>
            <pc:sldMk cId="2714650537" sldId="2076138417"/>
            <ac:spMk id="64" creationId="{BC59F935-CE5A-A51A-0E77-21FC09229D02}"/>
          </ac:spMkLst>
        </pc:spChg>
        <pc:spChg chg="del mod">
          <ac:chgData name="Eldert Grootenboer" userId="86a8f506-bb1c-4964-839a-78287daf85b1" providerId="ADAL" clId="{D15DFA32-D012-4553-B229-CADD82DF19E7}" dt="2023-05-11T23:08:03.166" v="3473" actId="21"/>
          <ac:spMkLst>
            <pc:docMk/>
            <pc:sldMk cId="2714650537" sldId="2076138417"/>
            <ac:spMk id="65" creationId="{25552E21-81D8-412B-BC00-3E29FA18DE2C}"/>
          </ac:spMkLst>
        </pc:spChg>
        <pc:spChg chg="add del mod">
          <ac:chgData name="Eldert Grootenboer" userId="86a8f506-bb1c-4964-839a-78287daf85b1" providerId="ADAL" clId="{D15DFA32-D012-4553-B229-CADD82DF19E7}" dt="2023-05-16T00:12:43.797" v="6771" actId="478"/>
          <ac:spMkLst>
            <pc:docMk/>
            <pc:sldMk cId="2714650537" sldId="2076138417"/>
            <ac:spMk id="67" creationId="{8BE4CE5F-3BBC-E6A3-AC44-14425F496887}"/>
          </ac:spMkLst>
        </pc:spChg>
        <pc:spChg chg="add del mod">
          <ac:chgData name="Eldert Grootenboer" userId="86a8f506-bb1c-4964-839a-78287daf85b1" providerId="ADAL" clId="{D15DFA32-D012-4553-B229-CADD82DF19E7}" dt="2023-05-16T00:12:43.797" v="6771" actId="478"/>
          <ac:spMkLst>
            <pc:docMk/>
            <pc:sldMk cId="2714650537" sldId="2076138417"/>
            <ac:spMk id="68" creationId="{6C5EF9CF-D8A6-7043-F4E5-03D0E857C488}"/>
          </ac:spMkLst>
        </pc:spChg>
        <pc:spChg chg="add del mod">
          <ac:chgData name="Eldert Grootenboer" userId="86a8f506-bb1c-4964-839a-78287daf85b1" providerId="ADAL" clId="{D15DFA32-D012-4553-B229-CADD82DF19E7}" dt="2023-05-16T00:12:43.797" v="6771" actId="478"/>
          <ac:spMkLst>
            <pc:docMk/>
            <pc:sldMk cId="2714650537" sldId="2076138417"/>
            <ac:spMk id="69" creationId="{51A5CA90-F7A2-8492-B0AF-8C4A7EAC571C}"/>
          </ac:spMkLst>
        </pc:spChg>
        <pc:spChg chg="add del mod">
          <ac:chgData name="Eldert Grootenboer" userId="86a8f506-bb1c-4964-839a-78287daf85b1" providerId="ADAL" clId="{D15DFA32-D012-4553-B229-CADD82DF19E7}" dt="2023-05-16T00:12:43.797" v="6771" actId="478"/>
          <ac:spMkLst>
            <pc:docMk/>
            <pc:sldMk cId="2714650537" sldId="2076138417"/>
            <ac:spMk id="70" creationId="{A67D945E-B5F6-2EFA-E126-3C9E5A7FE5A9}"/>
          </ac:spMkLst>
        </pc:spChg>
        <pc:spChg chg="mod">
          <ac:chgData name="Eldert Grootenboer" userId="86a8f506-bb1c-4964-839a-78287daf85b1" providerId="ADAL" clId="{D15DFA32-D012-4553-B229-CADD82DF19E7}" dt="2023-05-12T22:57:29.581" v="3715" actId="20577"/>
          <ac:spMkLst>
            <pc:docMk/>
            <pc:sldMk cId="2714650537" sldId="2076138417"/>
            <ac:spMk id="71" creationId="{5BE32DFD-29CF-4B4D-B74A-4F1878FFD453}"/>
          </ac:spMkLst>
        </pc:spChg>
        <pc:spChg chg="mod">
          <ac:chgData name="Eldert Grootenboer" userId="86a8f506-bb1c-4964-839a-78287daf85b1" providerId="ADAL" clId="{D15DFA32-D012-4553-B229-CADD82DF19E7}" dt="2023-05-11T23:04:09.520" v="3368" actId="2085"/>
          <ac:spMkLst>
            <pc:docMk/>
            <pc:sldMk cId="2714650537" sldId="2076138417"/>
            <ac:spMk id="76" creationId="{46671BBA-BF69-4637-93F2-5ECBFAD48478}"/>
          </ac:spMkLst>
        </pc:spChg>
        <pc:spChg chg="mod">
          <ac:chgData name="Eldert Grootenboer" userId="86a8f506-bb1c-4964-839a-78287daf85b1" providerId="ADAL" clId="{D15DFA32-D012-4553-B229-CADD82DF19E7}" dt="2023-05-16T00:09:26.436" v="6748" actId="6549"/>
          <ac:spMkLst>
            <pc:docMk/>
            <pc:sldMk cId="2714650537" sldId="2076138417"/>
            <ac:spMk id="78" creationId="{325FC330-DC4F-45B4-9139-0CE65E10DADE}"/>
          </ac:spMkLst>
        </pc:spChg>
        <pc:spChg chg="add del mod">
          <ac:chgData name="Eldert Grootenboer" userId="86a8f506-bb1c-4964-839a-78287daf85b1" providerId="ADAL" clId="{D15DFA32-D012-4553-B229-CADD82DF19E7}" dt="2023-05-16T00:12:43.797" v="6771" actId="478"/>
          <ac:spMkLst>
            <pc:docMk/>
            <pc:sldMk cId="2714650537" sldId="2076138417"/>
            <ac:spMk id="80" creationId="{F45E8D4A-3364-4AE1-5A4C-A690BBDC27D8}"/>
          </ac:spMkLst>
        </pc:spChg>
        <pc:spChg chg="add mod topLvl">
          <ac:chgData name="Eldert Grootenboer" userId="86a8f506-bb1c-4964-839a-78287daf85b1" providerId="ADAL" clId="{D15DFA32-D012-4553-B229-CADD82DF19E7}" dt="2023-05-16T00:16:04.020" v="6804" actId="1038"/>
          <ac:spMkLst>
            <pc:docMk/>
            <pc:sldMk cId="2714650537" sldId="2076138417"/>
            <ac:spMk id="84" creationId="{DCE87ACE-A78F-44FC-24B7-E10A59C7FE3C}"/>
          </ac:spMkLst>
        </pc:spChg>
        <pc:grpChg chg="add mod">
          <ac:chgData name="Eldert Grootenboer" userId="86a8f506-bb1c-4964-839a-78287daf85b1" providerId="ADAL" clId="{D15DFA32-D012-4553-B229-CADD82DF19E7}" dt="2023-05-16T00:14:54.984" v="6796"/>
          <ac:grpSpMkLst>
            <pc:docMk/>
            <pc:sldMk cId="2714650537" sldId="2076138417"/>
            <ac:grpSpMk id="25" creationId="{BD3DEF67-3267-7F54-784C-630992BA359B}"/>
          </ac:grpSpMkLst>
        </pc:grpChg>
        <pc:grpChg chg="add del mod">
          <ac:chgData name="Eldert Grootenboer" userId="86a8f506-bb1c-4964-839a-78287daf85b1" providerId="ADAL" clId="{D15DFA32-D012-4553-B229-CADD82DF19E7}" dt="2023-05-16T00:15:13.633" v="6799" actId="165"/>
          <ac:grpSpMkLst>
            <pc:docMk/>
            <pc:sldMk cId="2714650537" sldId="2076138417"/>
            <ac:grpSpMk id="48" creationId="{BD3DEF67-3267-7F54-784C-630992BA359B}"/>
          </ac:grpSpMkLst>
        </pc:grpChg>
        <pc:grpChg chg="mod">
          <ac:chgData name="Eldert Grootenboer" userId="86a8f506-bb1c-4964-839a-78287daf85b1" providerId="ADAL" clId="{D15DFA32-D012-4553-B229-CADD82DF19E7}" dt="2023-05-11T23:06:06.889" v="3393" actId="478"/>
          <ac:grpSpMkLst>
            <pc:docMk/>
            <pc:sldMk cId="2714650537" sldId="2076138417"/>
            <ac:grpSpMk id="50" creationId="{19A587D1-CC3D-7603-0CDC-7C963DB01121}"/>
          </ac:grpSpMkLst>
        </pc:grpChg>
        <pc:grpChg chg="mod">
          <ac:chgData name="Eldert Grootenboer" userId="86a8f506-bb1c-4964-839a-78287daf85b1" providerId="ADAL" clId="{D15DFA32-D012-4553-B229-CADD82DF19E7}" dt="2023-05-11T23:06:06.889" v="3393" actId="478"/>
          <ac:grpSpMkLst>
            <pc:docMk/>
            <pc:sldMk cId="2714650537" sldId="2076138417"/>
            <ac:grpSpMk id="62" creationId="{B4AA9DFD-7BAA-9ED7-EDF0-45C55E879B63}"/>
          </ac:grpSpMkLst>
        </pc:grpChg>
        <pc:picChg chg="add mod ord">
          <ac:chgData name="Eldert Grootenboer" userId="86a8f506-bb1c-4964-839a-78287daf85b1" providerId="ADAL" clId="{D15DFA32-D012-4553-B229-CADD82DF19E7}" dt="2023-05-11T23:06:10.089" v="3395" actId="1035"/>
          <ac:picMkLst>
            <pc:docMk/>
            <pc:sldMk cId="2714650537" sldId="2076138417"/>
            <ac:picMk id="9" creationId="{273CD051-119B-DE9B-A131-DFECA542A8B1}"/>
          </ac:picMkLst>
        </pc:picChg>
        <pc:picChg chg="del mod">
          <ac:chgData name="Eldert Grootenboer" userId="86a8f506-bb1c-4964-839a-78287daf85b1" providerId="ADAL" clId="{D15DFA32-D012-4553-B229-CADD82DF19E7}" dt="2023-05-11T23:08:03.166" v="3473" actId="21"/>
          <ac:picMkLst>
            <pc:docMk/>
            <pc:sldMk cId="2714650537" sldId="2076138417"/>
            <ac:picMk id="16" creationId="{4B3E8D74-57E7-D7C4-F1A2-F56D2FF36948}"/>
          </ac:picMkLst>
        </pc:picChg>
        <pc:picChg chg="del mod">
          <ac:chgData name="Eldert Grootenboer" userId="86a8f506-bb1c-4964-839a-78287daf85b1" providerId="ADAL" clId="{D15DFA32-D012-4553-B229-CADD82DF19E7}" dt="2023-05-11T23:08:03.166" v="3473" actId="21"/>
          <ac:picMkLst>
            <pc:docMk/>
            <pc:sldMk cId="2714650537" sldId="2076138417"/>
            <ac:picMk id="17" creationId="{32A1DA23-630A-3D44-4979-F849520CB478}"/>
          </ac:picMkLst>
        </pc:picChg>
        <pc:picChg chg="add mod">
          <ac:chgData name="Eldert Grootenboer" userId="86a8f506-bb1c-4964-839a-78287daf85b1" providerId="ADAL" clId="{D15DFA32-D012-4553-B229-CADD82DF19E7}" dt="2023-05-16T00:14:54.984" v="6796"/>
          <ac:picMkLst>
            <pc:docMk/>
            <pc:sldMk cId="2714650537" sldId="2076138417"/>
            <ac:picMk id="31" creationId="{A56F458B-E5E5-B9CE-C444-BCF613BC578C}"/>
          </ac:picMkLst>
        </pc:picChg>
        <pc:picChg chg="del mod">
          <ac:chgData name="Eldert Grootenboer" userId="86a8f506-bb1c-4964-839a-78287daf85b1" providerId="ADAL" clId="{D15DFA32-D012-4553-B229-CADD82DF19E7}" dt="2023-05-11T23:08:03.166" v="3473" actId="21"/>
          <ac:picMkLst>
            <pc:docMk/>
            <pc:sldMk cId="2714650537" sldId="2076138417"/>
            <ac:picMk id="31" creationId="{ECCA4972-0ECD-CE7B-4FBB-3B4F0EFC7589}"/>
          </ac:picMkLst>
        </pc:picChg>
        <pc:picChg chg="add del mod">
          <ac:chgData name="Eldert Grootenboer" userId="86a8f506-bb1c-4964-839a-78287daf85b1" providerId="ADAL" clId="{D15DFA32-D012-4553-B229-CADD82DF19E7}" dt="2023-05-16T00:12:43.797" v="6771" actId="478"/>
          <ac:picMkLst>
            <pc:docMk/>
            <pc:sldMk cId="2714650537" sldId="2076138417"/>
            <ac:picMk id="32" creationId="{16C7D053-0F25-0002-21B8-C103512444D3}"/>
          </ac:picMkLst>
        </pc:picChg>
        <pc:picChg chg="add mod">
          <ac:chgData name="Eldert Grootenboer" userId="86a8f506-bb1c-4964-839a-78287daf85b1" providerId="ADAL" clId="{D15DFA32-D012-4553-B229-CADD82DF19E7}" dt="2023-05-16T00:14:54.984" v="6796"/>
          <ac:picMkLst>
            <pc:docMk/>
            <pc:sldMk cId="2714650537" sldId="2076138417"/>
            <ac:picMk id="34" creationId="{2BE1844C-AB5F-93F3-2B10-C47E2929785D}"/>
          </ac:picMkLst>
        </pc:picChg>
        <pc:picChg chg="add mod">
          <ac:chgData name="Eldert Grootenboer" userId="86a8f506-bb1c-4964-839a-78287daf85b1" providerId="ADAL" clId="{D15DFA32-D012-4553-B229-CADD82DF19E7}" dt="2023-05-16T00:14:54.984" v="6796"/>
          <ac:picMkLst>
            <pc:docMk/>
            <pc:sldMk cId="2714650537" sldId="2076138417"/>
            <ac:picMk id="36" creationId="{7056FF9A-1DF1-9423-449F-B18308BCB20A}"/>
          </ac:picMkLst>
        </pc:picChg>
        <pc:picChg chg="add del mod">
          <ac:chgData name="Eldert Grootenboer" userId="86a8f506-bb1c-4964-839a-78287daf85b1" providerId="ADAL" clId="{D15DFA32-D012-4553-B229-CADD82DF19E7}" dt="2023-05-16T00:12:43.797" v="6771" actId="478"/>
          <ac:picMkLst>
            <pc:docMk/>
            <pc:sldMk cId="2714650537" sldId="2076138417"/>
            <ac:picMk id="37" creationId="{DEAA18A8-0FA9-FE6B-F917-DE8F4013DCF4}"/>
          </ac:picMkLst>
        </pc:picChg>
        <pc:picChg chg="mod">
          <ac:chgData name="Eldert Grootenboer" userId="86a8f506-bb1c-4964-839a-78287daf85b1" providerId="ADAL" clId="{D15DFA32-D012-4553-B229-CADD82DF19E7}" dt="2023-05-16T00:14:00.946" v="6790"/>
          <ac:picMkLst>
            <pc:docMk/>
            <pc:sldMk cId="2714650537" sldId="2076138417"/>
            <ac:picMk id="40" creationId="{BEBA52AB-6B50-49B4-8DF3-B27D2EE67F7A}"/>
          </ac:picMkLst>
        </pc:picChg>
        <pc:picChg chg="mod">
          <ac:chgData name="Eldert Grootenboer" userId="86a8f506-bb1c-4964-839a-78287daf85b1" providerId="ADAL" clId="{D15DFA32-D012-4553-B229-CADD82DF19E7}" dt="2023-05-16T00:13:43.984" v="6789"/>
          <ac:picMkLst>
            <pc:docMk/>
            <pc:sldMk cId="2714650537" sldId="2076138417"/>
            <ac:picMk id="41" creationId="{8C918090-F725-46F6-A726-E325FF9A7A2E}"/>
          </ac:picMkLst>
        </pc:picChg>
        <pc:picChg chg="mod">
          <ac:chgData name="Eldert Grootenboer" userId="86a8f506-bb1c-4964-839a-78287daf85b1" providerId="ADAL" clId="{D15DFA32-D012-4553-B229-CADD82DF19E7}" dt="2023-05-16T00:14:00.946" v="6790"/>
          <ac:picMkLst>
            <pc:docMk/>
            <pc:sldMk cId="2714650537" sldId="2076138417"/>
            <ac:picMk id="42" creationId="{81737E68-DC89-484E-B6CD-295A38FC878C}"/>
          </ac:picMkLst>
        </pc:picChg>
        <pc:picChg chg="mod">
          <ac:chgData name="Eldert Grootenboer" userId="86a8f506-bb1c-4964-839a-78287daf85b1" providerId="ADAL" clId="{D15DFA32-D012-4553-B229-CADD82DF19E7}" dt="2023-05-16T00:14:00.946" v="6790"/>
          <ac:picMkLst>
            <pc:docMk/>
            <pc:sldMk cId="2714650537" sldId="2076138417"/>
            <ac:picMk id="43" creationId="{FC0F94A9-82E0-4E01-9854-F36FB44C51C0}"/>
          </ac:picMkLst>
        </pc:picChg>
        <pc:picChg chg="add mod">
          <ac:chgData name="Eldert Grootenboer" userId="86a8f506-bb1c-4964-839a-78287daf85b1" providerId="ADAL" clId="{D15DFA32-D012-4553-B229-CADD82DF19E7}" dt="2023-05-16T00:14:54.984" v="6796"/>
          <ac:picMkLst>
            <pc:docMk/>
            <pc:sldMk cId="2714650537" sldId="2076138417"/>
            <ac:picMk id="44" creationId="{A4B82106-E95F-6984-1D78-85D6218FC3A1}"/>
          </ac:picMkLst>
        </pc:picChg>
        <pc:picChg chg="mod">
          <ac:chgData name="Eldert Grootenboer" userId="86a8f506-bb1c-4964-839a-78287daf85b1" providerId="ADAL" clId="{D15DFA32-D012-4553-B229-CADD82DF19E7}" dt="2023-05-11T23:08:27.091" v="3541" actId="1036"/>
          <ac:picMkLst>
            <pc:docMk/>
            <pc:sldMk cId="2714650537" sldId="2076138417"/>
            <ac:picMk id="45" creationId="{E4BECA80-810F-EDFC-19F0-152647B2E05F}"/>
          </ac:picMkLst>
        </pc:picChg>
        <pc:picChg chg="add del mod">
          <ac:chgData name="Eldert Grootenboer" userId="86a8f506-bb1c-4964-839a-78287daf85b1" providerId="ADAL" clId="{D15DFA32-D012-4553-B229-CADD82DF19E7}" dt="2023-05-16T00:12:43.797" v="6771" actId="478"/>
          <ac:picMkLst>
            <pc:docMk/>
            <pc:sldMk cId="2714650537" sldId="2076138417"/>
            <ac:picMk id="47" creationId="{B508C30D-8285-2EA7-CD2B-F08042FB9995}"/>
          </ac:picMkLst>
        </pc:picChg>
        <pc:picChg chg="add mod topLvl">
          <ac:chgData name="Eldert Grootenboer" userId="86a8f506-bb1c-4964-839a-78287daf85b1" providerId="ADAL" clId="{D15DFA32-D012-4553-B229-CADD82DF19E7}" dt="2023-05-16T00:16:08.990" v="6806" actId="1038"/>
          <ac:picMkLst>
            <pc:docMk/>
            <pc:sldMk cId="2714650537" sldId="2076138417"/>
            <ac:picMk id="52" creationId="{A56F458B-E5E5-B9CE-C444-BCF613BC578C}"/>
          </ac:picMkLst>
        </pc:picChg>
        <pc:picChg chg="add mod topLvl">
          <ac:chgData name="Eldert Grootenboer" userId="86a8f506-bb1c-4964-839a-78287daf85b1" providerId="ADAL" clId="{D15DFA32-D012-4553-B229-CADD82DF19E7}" dt="2023-05-16T00:16:04.020" v="6804" actId="1038"/>
          <ac:picMkLst>
            <pc:docMk/>
            <pc:sldMk cId="2714650537" sldId="2076138417"/>
            <ac:picMk id="54" creationId="{2BE1844C-AB5F-93F3-2B10-C47E2929785D}"/>
          </ac:picMkLst>
        </pc:picChg>
        <pc:picChg chg="del mod">
          <ac:chgData name="Eldert Grootenboer" userId="86a8f506-bb1c-4964-839a-78287daf85b1" providerId="ADAL" clId="{D15DFA32-D012-4553-B229-CADD82DF19E7}" dt="2023-05-11T23:08:03.166" v="3473" actId="21"/>
          <ac:picMkLst>
            <pc:docMk/>
            <pc:sldMk cId="2714650537" sldId="2076138417"/>
            <ac:picMk id="54" creationId="{41390737-DCAC-ACF3-1600-9F9FBC1AE1BB}"/>
          </ac:picMkLst>
        </pc:picChg>
        <pc:picChg chg="del mod">
          <ac:chgData name="Eldert Grootenboer" userId="86a8f506-bb1c-4964-839a-78287daf85b1" providerId="ADAL" clId="{D15DFA32-D012-4553-B229-CADD82DF19E7}" dt="2023-05-11T23:08:03.166" v="3473" actId="21"/>
          <ac:picMkLst>
            <pc:docMk/>
            <pc:sldMk cId="2714650537" sldId="2076138417"/>
            <ac:picMk id="55" creationId="{7742EFA3-025E-3720-2AF0-62C58C16110D}"/>
          </ac:picMkLst>
        </pc:picChg>
        <pc:picChg chg="add mod topLvl">
          <ac:chgData name="Eldert Grootenboer" userId="86a8f506-bb1c-4964-839a-78287daf85b1" providerId="ADAL" clId="{D15DFA32-D012-4553-B229-CADD82DF19E7}" dt="2023-05-16T00:16:04.020" v="6804" actId="1038"/>
          <ac:picMkLst>
            <pc:docMk/>
            <pc:sldMk cId="2714650537" sldId="2076138417"/>
            <ac:picMk id="65" creationId="{7056FF9A-1DF1-9423-449F-B18308BCB20A}"/>
          </ac:picMkLst>
        </pc:picChg>
        <pc:picChg chg="mod">
          <ac:chgData name="Eldert Grootenboer" userId="86a8f506-bb1c-4964-839a-78287daf85b1" providerId="ADAL" clId="{D15DFA32-D012-4553-B229-CADD82DF19E7}" dt="2023-05-16T00:14:00.946" v="6790"/>
          <ac:picMkLst>
            <pc:docMk/>
            <pc:sldMk cId="2714650537" sldId="2076138417"/>
            <ac:picMk id="72" creationId="{20216CBC-20FC-4CC5-8547-F3C152D6C70C}"/>
          </ac:picMkLst>
        </pc:picChg>
        <pc:picChg chg="mod">
          <ac:chgData name="Eldert Grootenboer" userId="86a8f506-bb1c-4964-839a-78287daf85b1" providerId="ADAL" clId="{D15DFA32-D012-4553-B229-CADD82DF19E7}" dt="2023-05-16T00:14:00.946" v="6790"/>
          <ac:picMkLst>
            <pc:docMk/>
            <pc:sldMk cId="2714650537" sldId="2076138417"/>
            <ac:picMk id="73" creationId="{8C2A9102-D4D5-423D-883C-43551142DD1F}"/>
          </ac:picMkLst>
        </pc:picChg>
        <pc:picChg chg="add del mod">
          <ac:chgData name="Eldert Grootenboer" userId="86a8f506-bb1c-4964-839a-78287daf85b1" providerId="ADAL" clId="{D15DFA32-D012-4553-B229-CADD82DF19E7}" dt="2023-05-16T00:12:43.797" v="6771" actId="478"/>
          <ac:picMkLst>
            <pc:docMk/>
            <pc:sldMk cId="2714650537" sldId="2076138417"/>
            <ac:picMk id="81" creationId="{99A0F160-2FC9-201E-57B3-2E9FBEAF7DFE}"/>
          </ac:picMkLst>
        </pc:picChg>
        <pc:picChg chg="add del mod">
          <ac:chgData name="Eldert Grootenboer" userId="86a8f506-bb1c-4964-839a-78287daf85b1" providerId="ADAL" clId="{D15DFA32-D012-4553-B229-CADD82DF19E7}" dt="2023-05-16T00:12:43.797" v="6771" actId="478"/>
          <ac:picMkLst>
            <pc:docMk/>
            <pc:sldMk cId="2714650537" sldId="2076138417"/>
            <ac:picMk id="82" creationId="{5210B440-C969-C1FA-4A17-A18C8CC8D22D}"/>
          </ac:picMkLst>
        </pc:picChg>
        <pc:picChg chg="add mod topLvl">
          <ac:chgData name="Eldert Grootenboer" userId="86a8f506-bb1c-4964-839a-78287daf85b1" providerId="ADAL" clId="{D15DFA32-D012-4553-B229-CADD82DF19E7}" dt="2023-05-16T00:16:04.020" v="6804" actId="1038"/>
          <ac:picMkLst>
            <pc:docMk/>
            <pc:sldMk cId="2714650537" sldId="2076138417"/>
            <ac:picMk id="83" creationId="{A4B82106-E95F-6984-1D78-85D6218FC3A1}"/>
          </ac:picMkLst>
        </pc:picChg>
        <pc:picChg chg="del mod">
          <ac:chgData name="Eldert Grootenboer" userId="86a8f506-bb1c-4964-839a-78287daf85b1" providerId="ADAL" clId="{D15DFA32-D012-4553-B229-CADD82DF19E7}" dt="2023-05-11T23:06:06.889" v="3393" actId="478"/>
          <ac:picMkLst>
            <pc:docMk/>
            <pc:sldMk cId="2714650537" sldId="2076138417"/>
            <ac:picMk id="2050" creationId="{6C124272-C7C9-8BD3-C297-03B313C676AD}"/>
          </ac:picMkLst>
        </pc:picChg>
        <pc:picChg chg="mod">
          <ac:chgData name="Eldert Grootenboer" userId="86a8f506-bb1c-4964-839a-78287daf85b1" providerId="ADAL" clId="{D15DFA32-D012-4553-B229-CADD82DF19E7}" dt="2023-05-11T23:06:06.889" v="3393" actId="478"/>
          <ac:picMkLst>
            <pc:docMk/>
            <pc:sldMk cId="2714650537" sldId="2076138417"/>
            <ac:picMk id="2052" creationId="{A91549BF-D53C-7378-0C18-DDE1D353110E}"/>
          </ac:picMkLst>
        </pc:picChg>
        <pc:picChg chg="add del mod">
          <ac:chgData name="Eldert Grootenboer" userId="86a8f506-bb1c-4964-839a-78287daf85b1" providerId="ADAL" clId="{D15DFA32-D012-4553-B229-CADD82DF19E7}" dt="2023-05-11T23:06:06.889" v="3393" actId="478"/>
          <ac:picMkLst>
            <pc:docMk/>
            <pc:sldMk cId="2714650537" sldId="2076138417"/>
            <ac:picMk id="2054" creationId="{D0BBF3D5-9DB1-37AA-85ED-AA1315AA51B9}"/>
          </ac:picMkLst>
        </pc:picChg>
        <pc:picChg chg="mod">
          <ac:chgData name="Eldert Grootenboer" userId="86a8f506-bb1c-4964-839a-78287daf85b1" providerId="ADAL" clId="{D15DFA32-D012-4553-B229-CADD82DF19E7}" dt="2023-05-11T23:06:42.555" v="3399"/>
          <ac:picMkLst>
            <pc:docMk/>
            <pc:sldMk cId="2714650537" sldId="2076138417"/>
            <ac:picMk id="2058" creationId="{A2B28051-ED0B-71BF-C7EE-75A9DC984C4F}"/>
          </ac:picMkLst>
        </pc:picChg>
        <pc:picChg chg="mod">
          <ac:chgData name="Eldert Grootenboer" userId="86a8f506-bb1c-4964-839a-78287daf85b1" providerId="ADAL" clId="{D15DFA32-D012-4553-B229-CADD82DF19E7}" dt="2023-05-11T23:06:06.889" v="3393" actId="478"/>
          <ac:picMkLst>
            <pc:docMk/>
            <pc:sldMk cId="2714650537" sldId="2076138417"/>
            <ac:picMk id="2062" creationId="{A675E851-C4A7-C087-189E-9E5A2CD5D541}"/>
          </ac:picMkLst>
        </pc:picChg>
        <pc:picChg chg="add del">
          <ac:chgData name="Eldert Grootenboer" userId="86a8f506-bb1c-4964-839a-78287daf85b1" providerId="ADAL" clId="{D15DFA32-D012-4553-B229-CADD82DF19E7}" dt="2023-05-16T00:12:49.863" v="6773"/>
          <ac:picMkLst>
            <pc:docMk/>
            <pc:sldMk cId="2714650537" sldId="2076138417"/>
            <ac:picMk id="8194" creationId="{0924DBD3-913A-C4CB-F22C-A6640BAAD9D4}"/>
          </ac:picMkLst>
        </pc:picChg>
        <pc:picChg chg="add del">
          <ac:chgData name="Eldert Grootenboer" userId="86a8f506-bb1c-4964-839a-78287daf85b1" providerId="ADAL" clId="{D15DFA32-D012-4553-B229-CADD82DF19E7}" dt="2023-05-16T00:12:49.863" v="6773"/>
          <ac:picMkLst>
            <pc:docMk/>
            <pc:sldMk cId="2714650537" sldId="2076138417"/>
            <ac:picMk id="8196" creationId="{22C42D10-671B-F5B7-F4C1-D147E721EC5A}"/>
          </ac:picMkLst>
        </pc:picChg>
        <pc:picChg chg="add del">
          <ac:chgData name="Eldert Grootenboer" userId="86a8f506-bb1c-4964-839a-78287daf85b1" providerId="ADAL" clId="{D15DFA32-D012-4553-B229-CADD82DF19E7}" dt="2023-05-16T00:12:49.863" v="6773"/>
          <ac:picMkLst>
            <pc:docMk/>
            <pc:sldMk cId="2714650537" sldId="2076138417"/>
            <ac:picMk id="8197" creationId="{6FFF0148-8776-7DA9-0F54-B4866F769970}"/>
          </ac:picMkLst>
        </pc:picChg>
        <pc:picChg chg="add del mod">
          <ac:chgData name="Eldert Grootenboer" userId="86a8f506-bb1c-4964-839a-78287daf85b1" providerId="ADAL" clId="{D15DFA32-D012-4553-B229-CADD82DF19E7}" dt="2023-05-16T00:13:10.740" v="6777" actId="478"/>
          <ac:picMkLst>
            <pc:docMk/>
            <pc:sldMk cId="2714650537" sldId="2076138417"/>
            <ac:picMk id="8199" creationId="{68590F42-4D4E-2C37-4156-512FAC53D29D}"/>
          </ac:picMkLst>
        </pc:picChg>
        <pc:picChg chg="add del mod">
          <ac:chgData name="Eldert Grootenboer" userId="86a8f506-bb1c-4964-839a-78287daf85b1" providerId="ADAL" clId="{D15DFA32-D012-4553-B229-CADD82DF19E7}" dt="2023-05-16T00:13:10.740" v="6777" actId="478"/>
          <ac:picMkLst>
            <pc:docMk/>
            <pc:sldMk cId="2714650537" sldId="2076138417"/>
            <ac:picMk id="8201" creationId="{701B7923-A863-BFD8-6CF7-D4F2DF50F694}"/>
          </ac:picMkLst>
        </pc:picChg>
        <pc:picChg chg="add del mod">
          <ac:chgData name="Eldert Grootenboer" userId="86a8f506-bb1c-4964-839a-78287daf85b1" providerId="ADAL" clId="{D15DFA32-D012-4553-B229-CADD82DF19E7}" dt="2023-05-16T00:13:10.740" v="6777" actId="478"/>
          <ac:picMkLst>
            <pc:docMk/>
            <pc:sldMk cId="2714650537" sldId="2076138417"/>
            <ac:picMk id="8202" creationId="{E762D1FD-CDE2-9EFA-C243-91FB84BCF666}"/>
          </ac:picMkLst>
        </pc:picChg>
        <pc:picChg chg="add del">
          <ac:chgData name="Eldert Grootenboer" userId="86a8f506-bb1c-4964-839a-78287daf85b1" providerId="ADAL" clId="{D15DFA32-D012-4553-B229-CADD82DF19E7}" dt="2023-05-16T00:13:13.001" v="6779"/>
          <ac:picMkLst>
            <pc:docMk/>
            <pc:sldMk cId="2714650537" sldId="2076138417"/>
            <ac:picMk id="8204" creationId="{9D31D1B6-9E52-02D1-5BC2-AB6B162B6B0D}"/>
          </ac:picMkLst>
        </pc:picChg>
        <pc:picChg chg="add del">
          <ac:chgData name="Eldert Grootenboer" userId="86a8f506-bb1c-4964-839a-78287daf85b1" providerId="ADAL" clId="{D15DFA32-D012-4553-B229-CADD82DF19E7}" dt="2023-05-16T00:13:13.001" v="6779"/>
          <ac:picMkLst>
            <pc:docMk/>
            <pc:sldMk cId="2714650537" sldId="2076138417"/>
            <ac:picMk id="8206" creationId="{F256E8F6-DBDA-CBA4-C032-E37C44F09BF2}"/>
          </ac:picMkLst>
        </pc:picChg>
        <pc:picChg chg="add del">
          <ac:chgData name="Eldert Grootenboer" userId="86a8f506-bb1c-4964-839a-78287daf85b1" providerId="ADAL" clId="{D15DFA32-D012-4553-B229-CADD82DF19E7}" dt="2023-05-16T00:13:13.001" v="6779"/>
          <ac:picMkLst>
            <pc:docMk/>
            <pc:sldMk cId="2714650537" sldId="2076138417"/>
            <ac:picMk id="8207" creationId="{E49C5D7C-0ACB-B391-BF1D-1A2F521EA51A}"/>
          </ac:picMkLst>
        </pc:picChg>
        <pc:picChg chg="add del">
          <ac:chgData name="Eldert Grootenboer" userId="86a8f506-bb1c-4964-839a-78287daf85b1" providerId="ADAL" clId="{D15DFA32-D012-4553-B229-CADD82DF19E7}" dt="2023-05-16T00:13:17.749" v="6781"/>
          <ac:picMkLst>
            <pc:docMk/>
            <pc:sldMk cId="2714650537" sldId="2076138417"/>
            <ac:picMk id="8209" creationId="{E95C3660-8A5E-19EE-B7E5-BEA86AC68047}"/>
          </ac:picMkLst>
        </pc:picChg>
        <pc:picChg chg="add del">
          <ac:chgData name="Eldert Grootenboer" userId="86a8f506-bb1c-4964-839a-78287daf85b1" providerId="ADAL" clId="{D15DFA32-D012-4553-B229-CADD82DF19E7}" dt="2023-05-16T00:13:17.749" v="6781"/>
          <ac:picMkLst>
            <pc:docMk/>
            <pc:sldMk cId="2714650537" sldId="2076138417"/>
            <ac:picMk id="8211" creationId="{B09B1BF0-9F2A-1123-5121-518EF7672EAF}"/>
          </ac:picMkLst>
        </pc:picChg>
        <pc:picChg chg="add del">
          <ac:chgData name="Eldert Grootenboer" userId="86a8f506-bb1c-4964-839a-78287daf85b1" providerId="ADAL" clId="{D15DFA32-D012-4553-B229-CADD82DF19E7}" dt="2023-05-16T00:13:17.749" v="6781"/>
          <ac:picMkLst>
            <pc:docMk/>
            <pc:sldMk cId="2714650537" sldId="2076138417"/>
            <ac:picMk id="8212" creationId="{D90071AF-CE42-4576-D3FE-42731834F36B}"/>
          </ac:picMkLst>
        </pc:picChg>
        <pc:picChg chg="add del">
          <ac:chgData name="Eldert Grootenboer" userId="86a8f506-bb1c-4964-839a-78287daf85b1" providerId="ADAL" clId="{D15DFA32-D012-4553-B229-CADD82DF19E7}" dt="2023-05-16T00:13:20.197" v="6783"/>
          <ac:picMkLst>
            <pc:docMk/>
            <pc:sldMk cId="2714650537" sldId="2076138417"/>
            <ac:picMk id="8214" creationId="{1585E177-6266-AD35-D5CA-63F472074403}"/>
          </ac:picMkLst>
        </pc:picChg>
        <pc:picChg chg="add del">
          <ac:chgData name="Eldert Grootenboer" userId="86a8f506-bb1c-4964-839a-78287daf85b1" providerId="ADAL" clId="{D15DFA32-D012-4553-B229-CADD82DF19E7}" dt="2023-05-16T00:13:20.197" v="6783"/>
          <ac:picMkLst>
            <pc:docMk/>
            <pc:sldMk cId="2714650537" sldId="2076138417"/>
            <ac:picMk id="8216" creationId="{773C9A0D-7F1A-615E-2D99-8A4F4D06E6BB}"/>
          </ac:picMkLst>
        </pc:picChg>
        <pc:picChg chg="add del">
          <ac:chgData name="Eldert Grootenboer" userId="86a8f506-bb1c-4964-839a-78287daf85b1" providerId="ADAL" clId="{D15DFA32-D012-4553-B229-CADD82DF19E7}" dt="2023-05-16T00:13:20.197" v="6783"/>
          <ac:picMkLst>
            <pc:docMk/>
            <pc:sldMk cId="2714650537" sldId="2076138417"/>
            <ac:picMk id="8217" creationId="{F180A6D3-A1B4-DA84-C4E2-804B01DD6442}"/>
          </ac:picMkLst>
        </pc:picChg>
        <pc:cxnChg chg="del mod">
          <ac:chgData name="Eldert Grootenboer" userId="86a8f506-bb1c-4964-839a-78287daf85b1" providerId="ADAL" clId="{D15DFA32-D012-4553-B229-CADD82DF19E7}" dt="2023-05-11T23:08:03.166" v="3473" actId="21"/>
          <ac:cxnSpMkLst>
            <pc:docMk/>
            <pc:sldMk cId="2714650537" sldId="2076138417"/>
            <ac:cxnSpMk id="51" creationId="{E609B104-8FD3-A135-2FE5-A1AD6CE5289D}"/>
          </ac:cxnSpMkLst>
        </pc:cxnChg>
        <pc:cxnChg chg="del mod">
          <ac:chgData name="Eldert Grootenboer" userId="86a8f506-bb1c-4964-839a-78287daf85b1" providerId="ADAL" clId="{D15DFA32-D012-4553-B229-CADD82DF19E7}" dt="2023-05-11T23:08:03.166" v="3473" actId="21"/>
          <ac:cxnSpMkLst>
            <pc:docMk/>
            <pc:sldMk cId="2714650537" sldId="2076138417"/>
            <ac:cxnSpMk id="52" creationId="{4EDCFE6A-6A5B-3993-75B1-E64CBC769ED2}"/>
          </ac:cxnSpMkLst>
        </pc:cxnChg>
        <pc:cxnChg chg="add del mod">
          <ac:chgData name="Eldert Grootenboer" userId="86a8f506-bb1c-4964-839a-78287daf85b1" providerId="ADAL" clId="{D15DFA32-D012-4553-B229-CADD82DF19E7}" dt="2023-05-16T00:12:43.797" v="6771" actId="478"/>
          <ac:cxnSpMkLst>
            <pc:docMk/>
            <pc:sldMk cId="2714650537" sldId="2076138417"/>
            <ac:cxnSpMk id="74" creationId="{20BAF5B9-9F01-03C6-35C9-225B1951CF16}"/>
          </ac:cxnSpMkLst>
        </pc:cxnChg>
        <pc:cxnChg chg="add del mod">
          <ac:chgData name="Eldert Grootenboer" userId="86a8f506-bb1c-4964-839a-78287daf85b1" providerId="ADAL" clId="{D15DFA32-D012-4553-B229-CADD82DF19E7}" dt="2023-05-16T00:12:43.797" v="6771" actId="478"/>
          <ac:cxnSpMkLst>
            <pc:docMk/>
            <pc:sldMk cId="2714650537" sldId="2076138417"/>
            <ac:cxnSpMk id="79" creationId="{53342173-5E37-52EC-280A-F6267BA2E0E5}"/>
          </ac:cxnSpMkLst>
        </pc:cxnChg>
        <pc:extLst>
          <p:ext xmlns:p="http://schemas.openxmlformats.org/presentationml/2006/main" uri="{D6D511B9-2390-475A-947B-AFAB55BFBCF1}">
            <pc226:cmChg xmlns:pc226="http://schemas.microsoft.com/office/powerpoint/2022/06/main/command" chg="mod">
              <pc226:chgData name="Eldert Grootenboer" userId="86a8f506-bb1c-4964-839a-78287daf85b1" providerId="ADAL" clId="{D15DFA32-D012-4553-B229-CADD82DF19E7}" dt="2023-05-16T00:18:34.306" v="6808"/>
              <pc2:cmMkLst xmlns:pc2="http://schemas.microsoft.com/office/powerpoint/2019/9/main/command">
                <pc:docMk/>
                <pc:sldMk cId="2714650537" sldId="2076138417"/>
                <pc2:cmMk id="{A1037EE7-0C9C-4CA8-AEA5-D0678820BAE2}"/>
              </pc2:cmMkLst>
              <pc226:cmRplyChg chg="add">
                <pc226:chgData name="Eldert Grootenboer" userId="86a8f506-bb1c-4964-839a-78287daf85b1" providerId="ADAL" clId="{D15DFA32-D012-4553-B229-CADD82DF19E7}" dt="2023-05-12T23:04:09.103" v="4329"/>
                <pc2:cmRplyMkLst xmlns:pc2="http://schemas.microsoft.com/office/powerpoint/2019/9/main/command">
                  <pc:docMk/>
                  <pc:sldMk cId="2714650537" sldId="2076138417"/>
                  <pc2:cmMk id="{A1037EE7-0C9C-4CA8-AEA5-D0678820BAE2}"/>
                  <pc2:cmRplyMk id="{F39B8945-2B2B-4620-B936-20187680BF48}"/>
                </pc2:cmRplyMkLst>
              </pc226:cmRplyChg>
              <pc226:cmRplyChg chg="add">
                <pc226:chgData name="Eldert Grootenboer" userId="86a8f506-bb1c-4964-839a-78287daf85b1" providerId="ADAL" clId="{D15DFA32-D012-4553-B229-CADD82DF19E7}" dt="2023-05-16T00:18:32.301" v="6807"/>
                <pc2:cmRplyMkLst xmlns:pc2="http://schemas.microsoft.com/office/powerpoint/2019/9/main/command">
                  <pc:docMk/>
                  <pc:sldMk cId="2714650537" sldId="2076138417"/>
                  <pc2:cmMk id="{A1037EE7-0C9C-4CA8-AEA5-D0678820BAE2}"/>
                  <pc2:cmRplyMk id="{B5621F71-1D19-41D8-BF9F-86FE868CB43E}"/>
                </pc2:cmRplyMkLst>
              </pc226:cmRplyChg>
            </pc226:cmChg>
          </p:ext>
        </pc:extLst>
      </pc:sldChg>
      <pc:sldChg chg="addSp delSp del">
        <pc:chgData name="Eldert Grootenboer" userId="86a8f506-bb1c-4964-839a-78287daf85b1" providerId="ADAL" clId="{D15DFA32-D012-4553-B229-CADD82DF19E7}" dt="2023-05-12T23:01:26.362" v="4216" actId="47"/>
        <pc:sldMkLst>
          <pc:docMk/>
          <pc:sldMk cId="141959803" sldId="2076138418"/>
        </pc:sldMkLst>
        <pc:picChg chg="add del">
          <ac:chgData name="Eldert Grootenboer" userId="86a8f506-bb1c-4964-839a-78287daf85b1" providerId="ADAL" clId="{D15DFA32-D012-4553-B229-CADD82DF19E7}" dt="2023-05-12T22:57:49.724" v="3739" actId="478"/>
          <ac:picMkLst>
            <pc:docMk/>
            <pc:sldMk cId="141959803" sldId="2076138418"/>
            <ac:picMk id="1026" creationId="{9C760A2B-38F3-F0B1-EAC7-81CDB1583349}"/>
          </ac:picMkLst>
        </pc:picChg>
      </pc:sldChg>
      <pc:sldChg chg="addSp delSp modSp new mod setBg modClrScheme chgLayout">
        <pc:chgData name="Eldert Grootenboer" userId="86a8f506-bb1c-4964-839a-78287daf85b1" providerId="ADAL" clId="{D15DFA32-D012-4553-B229-CADD82DF19E7}" dt="2023-05-15T23:39:53.277" v="6679" actId="255"/>
        <pc:sldMkLst>
          <pc:docMk/>
          <pc:sldMk cId="1285910811" sldId="2076138418"/>
        </pc:sldMkLst>
        <pc:spChg chg="mod ord">
          <ac:chgData name="Eldert Grootenboer" userId="86a8f506-bb1c-4964-839a-78287daf85b1" providerId="ADAL" clId="{D15DFA32-D012-4553-B229-CADD82DF19E7}" dt="2023-05-15T23:39:53.277" v="6679" actId="255"/>
          <ac:spMkLst>
            <pc:docMk/>
            <pc:sldMk cId="1285910811" sldId="2076138418"/>
            <ac:spMk id="2" creationId="{93DC30E8-7C08-EA64-9717-CB1C01B68883}"/>
          </ac:spMkLst>
        </pc:spChg>
        <pc:spChg chg="add del">
          <ac:chgData name="Eldert Grootenboer" userId="86a8f506-bb1c-4964-839a-78287daf85b1" providerId="ADAL" clId="{D15DFA32-D012-4553-B229-CADD82DF19E7}" dt="2023-05-15T22:55:23.610" v="6087"/>
          <ac:spMkLst>
            <pc:docMk/>
            <pc:sldMk cId="1285910811" sldId="2076138418"/>
            <ac:spMk id="3" creationId="{118C7603-9FFC-7AC6-CB05-C69BA0F15155}"/>
          </ac:spMkLst>
        </pc:spChg>
        <pc:spChg chg="add del mod ord">
          <ac:chgData name="Eldert Grootenboer" userId="86a8f506-bb1c-4964-839a-78287daf85b1" providerId="ADAL" clId="{D15DFA32-D012-4553-B229-CADD82DF19E7}" dt="2023-05-15T22:58:21.544" v="6114" actId="478"/>
          <ac:spMkLst>
            <pc:docMk/>
            <pc:sldMk cId="1285910811" sldId="2076138418"/>
            <ac:spMk id="6" creationId="{EC7DE550-FCA1-F983-FE83-D59D4676D574}"/>
          </ac:spMkLst>
        </pc:spChg>
        <pc:spChg chg="add del mod">
          <ac:chgData name="Eldert Grootenboer" userId="86a8f506-bb1c-4964-839a-78287daf85b1" providerId="ADAL" clId="{D15DFA32-D012-4553-B229-CADD82DF19E7}" dt="2023-05-15T22:56:37.057" v="6106" actId="22"/>
          <ac:spMkLst>
            <pc:docMk/>
            <pc:sldMk cId="1285910811" sldId="2076138418"/>
            <ac:spMk id="8" creationId="{32C906E9-2F9B-FB40-03F5-0F869B108FAB}"/>
          </ac:spMkLst>
        </pc:spChg>
        <pc:spChg chg="add del mod">
          <ac:chgData name="Eldert Grootenboer" userId="86a8f506-bb1c-4964-839a-78287daf85b1" providerId="ADAL" clId="{D15DFA32-D012-4553-B229-CADD82DF19E7}" dt="2023-05-15T22:59:49.131" v="6139"/>
          <ac:spMkLst>
            <pc:docMk/>
            <pc:sldMk cId="1285910811" sldId="2076138418"/>
            <ac:spMk id="10" creationId="{46049952-0563-FDB3-43DC-6186F1A8C47F}"/>
          </ac:spMkLst>
        </pc:spChg>
        <pc:spChg chg="add del mod ord">
          <ac:chgData name="Eldert Grootenboer" userId="86a8f506-bb1c-4964-839a-78287daf85b1" providerId="ADAL" clId="{D15DFA32-D012-4553-B229-CADD82DF19E7}" dt="2023-05-15T22:57:34.317" v="6110" actId="700"/>
          <ac:spMkLst>
            <pc:docMk/>
            <pc:sldMk cId="1285910811" sldId="2076138418"/>
            <ac:spMk id="12" creationId="{2D21E46C-E812-38D4-FAE9-93CDC869983C}"/>
          </ac:spMkLst>
        </pc:spChg>
        <pc:spChg chg="add mod ord">
          <ac:chgData name="Eldert Grootenboer" userId="86a8f506-bb1c-4964-839a-78287daf85b1" providerId="ADAL" clId="{D15DFA32-D012-4553-B229-CADD82DF19E7}" dt="2023-05-15T23:39:35.750" v="6675" actId="403"/>
          <ac:spMkLst>
            <pc:docMk/>
            <pc:sldMk cId="1285910811" sldId="2076138418"/>
            <ac:spMk id="13" creationId="{4137216B-1329-D211-E03B-5FB6BB0E515A}"/>
          </ac:spMkLst>
        </pc:spChg>
        <pc:spChg chg="add del mod ord">
          <ac:chgData name="Eldert Grootenboer" userId="86a8f506-bb1c-4964-839a-78287daf85b1" providerId="ADAL" clId="{D15DFA32-D012-4553-B229-CADD82DF19E7}" dt="2023-05-15T22:58:26.271" v="6117"/>
          <ac:spMkLst>
            <pc:docMk/>
            <pc:sldMk cId="1285910811" sldId="2076138418"/>
            <ac:spMk id="14" creationId="{74C871E9-67FF-C672-5F9D-F8752FA9D8DC}"/>
          </ac:spMkLst>
        </pc:spChg>
        <pc:spChg chg="add del mod">
          <ac:chgData name="Eldert Grootenboer" userId="86a8f506-bb1c-4964-839a-78287daf85b1" providerId="ADAL" clId="{D15DFA32-D012-4553-B229-CADD82DF19E7}" dt="2023-05-15T22:59:19.927" v="6127"/>
          <ac:spMkLst>
            <pc:docMk/>
            <pc:sldMk cId="1285910811" sldId="2076138418"/>
            <ac:spMk id="18" creationId="{3EC1D8CA-2697-4190-BE7B-82FD2298B129}"/>
          </ac:spMkLst>
        </pc:spChg>
        <pc:spChg chg="add del mod">
          <ac:chgData name="Eldert Grootenboer" userId="86a8f506-bb1c-4964-839a-78287daf85b1" providerId="ADAL" clId="{D15DFA32-D012-4553-B229-CADD82DF19E7}" dt="2023-05-15T22:59:35.262" v="6134"/>
          <ac:spMkLst>
            <pc:docMk/>
            <pc:sldMk cId="1285910811" sldId="2076138418"/>
            <ac:spMk id="21" creationId="{ABE6EAC5-C835-0479-9D74-64E469739F43}"/>
          </ac:spMkLst>
        </pc:spChg>
        <pc:spChg chg="add del mod">
          <ac:chgData name="Eldert Grootenboer" userId="86a8f506-bb1c-4964-839a-78287daf85b1" providerId="ADAL" clId="{D15DFA32-D012-4553-B229-CADD82DF19E7}" dt="2023-05-15T23:01:05.134" v="6178"/>
          <ac:spMkLst>
            <pc:docMk/>
            <pc:sldMk cId="1285910811" sldId="2076138418"/>
            <ac:spMk id="24" creationId="{6B6DC8B9-63D8-6B23-C696-5CB869BB6318}"/>
          </ac:spMkLst>
        </pc:spChg>
        <pc:spChg chg="add del mod">
          <ac:chgData name="Eldert Grootenboer" userId="86a8f506-bb1c-4964-839a-78287daf85b1" providerId="ADAL" clId="{D15DFA32-D012-4553-B229-CADD82DF19E7}" dt="2023-05-15T23:01:38.303" v="6187"/>
          <ac:spMkLst>
            <pc:docMk/>
            <pc:sldMk cId="1285910811" sldId="2076138418"/>
            <ac:spMk id="28" creationId="{EF059312-0980-B65E-DEED-E05CB1B1AB92}"/>
          </ac:spMkLst>
        </pc:spChg>
        <pc:spChg chg="add del mod">
          <ac:chgData name="Eldert Grootenboer" userId="86a8f506-bb1c-4964-839a-78287daf85b1" providerId="ADAL" clId="{D15DFA32-D012-4553-B229-CADD82DF19E7}" dt="2023-05-15T23:14:35.976" v="6289"/>
          <ac:spMkLst>
            <pc:docMk/>
            <pc:sldMk cId="1285910811" sldId="2076138418"/>
            <ac:spMk id="31" creationId="{99C1DAB7-4AF7-F90D-7165-29410A1720BA}"/>
          </ac:spMkLst>
        </pc:spChg>
        <pc:spChg chg="add del">
          <ac:chgData name="Eldert Grootenboer" userId="86a8f506-bb1c-4964-839a-78287daf85b1" providerId="ADAL" clId="{D15DFA32-D012-4553-B229-CADD82DF19E7}" dt="2023-05-15T23:01:30.217" v="6183" actId="26606"/>
          <ac:spMkLst>
            <pc:docMk/>
            <pc:sldMk cId="1285910811" sldId="2076138418"/>
            <ac:spMk id="34" creationId="{C4285719-470E-454C-AF62-8323075F1F5B}"/>
          </ac:spMkLst>
        </pc:spChg>
        <pc:spChg chg="add del">
          <ac:chgData name="Eldert Grootenboer" userId="86a8f506-bb1c-4964-839a-78287daf85b1" providerId="ADAL" clId="{D15DFA32-D012-4553-B229-CADD82DF19E7}" dt="2023-05-15T23:01:30.217" v="6183" actId="26606"/>
          <ac:spMkLst>
            <pc:docMk/>
            <pc:sldMk cId="1285910811" sldId="2076138418"/>
            <ac:spMk id="36" creationId="{CD9FE4EF-C4D8-49A0-B2FF-81D8DB7D8A24}"/>
          </ac:spMkLst>
        </pc:spChg>
        <pc:spChg chg="add del mod">
          <ac:chgData name="Eldert Grootenboer" userId="86a8f506-bb1c-4964-839a-78287daf85b1" providerId="ADAL" clId="{D15DFA32-D012-4553-B229-CADD82DF19E7}" dt="2023-05-15T23:14:51.699" v="6299"/>
          <ac:spMkLst>
            <pc:docMk/>
            <pc:sldMk cId="1285910811" sldId="2076138418"/>
            <ac:spMk id="37" creationId="{0D3A7CE1-EF57-4E9B-5F02-36AC1A9BECE5}"/>
          </ac:spMkLst>
        </pc:spChg>
        <pc:spChg chg="add del">
          <ac:chgData name="Eldert Grootenboer" userId="86a8f506-bb1c-4964-839a-78287daf85b1" providerId="ADAL" clId="{D15DFA32-D012-4553-B229-CADD82DF19E7}" dt="2023-05-15T23:01:30.217" v="6183" actId="26606"/>
          <ac:spMkLst>
            <pc:docMk/>
            <pc:sldMk cId="1285910811" sldId="2076138418"/>
            <ac:spMk id="38" creationId="{4300840D-0A0B-4512-BACA-B439D5B9C57C}"/>
          </ac:spMkLst>
        </pc:spChg>
        <pc:spChg chg="add del">
          <ac:chgData name="Eldert Grootenboer" userId="86a8f506-bb1c-4964-839a-78287daf85b1" providerId="ADAL" clId="{D15DFA32-D012-4553-B229-CADD82DF19E7}" dt="2023-05-15T23:01:30.217" v="6183" actId="26606"/>
          <ac:spMkLst>
            <pc:docMk/>
            <pc:sldMk cId="1285910811" sldId="2076138418"/>
            <ac:spMk id="40" creationId="{D2B78728-A580-49A7-84F9-6EF6F583ADE0}"/>
          </ac:spMkLst>
        </pc:spChg>
        <pc:spChg chg="add del">
          <ac:chgData name="Eldert Grootenboer" userId="86a8f506-bb1c-4964-839a-78287daf85b1" providerId="ADAL" clId="{D15DFA32-D012-4553-B229-CADD82DF19E7}" dt="2023-05-15T23:01:30.217" v="6183" actId="26606"/>
          <ac:spMkLst>
            <pc:docMk/>
            <pc:sldMk cId="1285910811" sldId="2076138418"/>
            <ac:spMk id="42" creationId="{38FAA1A1-D861-433F-88FA-1E9D6FD31D11}"/>
          </ac:spMkLst>
        </pc:spChg>
        <pc:spChg chg="add del">
          <ac:chgData name="Eldert Grootenboer" userId="86a8f506-bb1c-4964-839a-78287daf85b1" providerId="ADAL" clId="{D15DFA32-D012-4553-B229-CADD82DF19E7}" dt="2023-05-15T23:01:30.217" v="6183" actId="26606"/>
          <ac:spMkLst>
            <pc:docMk/>
            <pc:sldMk cId="1285910811" sldId="2076138418"/>
            <ac:spMk id="44" creationId="{8D71EDA1-87BF-4D5D-AB79-F346FD19278A}"/>
          </ac:spMkLst>
        </pc:spChg>
        <pc:spChg chg="add del mod">
          <ac:chgData name="Eldert Grootenboer" userId="86a8f506-bb1c-4964-839a-78287daf85b1" providerId="ADAL" clId="{D15DFA32-D012-4553-B229-CADD82DF19E7}" dt="2023-05-15T23:34:52.619" v="6604"/>
          <ac:spMkLst>
            <pc:docMk/>
            <pc:sldMk cId="1285910811" sldId="2076138418"/>
            <ac:spMk id="45" creationId="{A7F02BB2-D8E1-F7BE-EF44-C5343D1D55DC}"/>
          </ac:spMkLst>
        </pc:spChg>
        <pc:spChg chg="add del">
          <ac:chgData name="Eldert Grootenboer" userId="86a8f506-bb1c-4964-839a-78287daf85b1" providerId="ADAL" clId="{D15DFA32-D012-4553-B229-CADD82DF19E7}" dt="2023-05-15T23:01:36.825" v="6185" actId="26606"/>
          <ac:spMkLst>
            <pc:docMk/>
            <pc:sldMk cId="1285910811" sldId="2076138418"/>
            <ac:spMk id="46" creationId="{12609869-9E80-471B-A487-A53288E0E791}"/>
          </ac:spMkLst>
        </pc:spChg>
        <pc:spChg chg="add del">
          <ac:chgData name="Eldert Grootenboer" userId="86a8f506-bb1c-4964-839a-78287daf85b1" providerId="ADAL" clId="{D15DFA32-D012-4553-B229-CADD82DF19E7}" dt="2023-05-15T23:01:36.825" v="6185" actId="26606"/>
          <ac:spMkLst>
            <pc:docMk/>
            <pc:sldMk cId="1285910811" sldId="2076138418"/>
            <ac:spMk id="47" creationId="{7004738A-9D34-43E8-97D2-CA0EED4F8BE0}"/>
          </ac:spMkLst>
        </pc:spChg>
        <pc:spChg chg="add del">
          <ac:chgData name="Eldert Grootenboer" userId="86a8f506-bb1c-4964-839a-78287daf85b1" providerId="ADAL" clId="{D15DFA32-D012-4553-B229-CADD82DF19E7}" dt="2023-05-15T23:01:36.825" v="6185" actId="26606"/>
          <ac:spMkLst>
            <pc:docMk/>
            <pc:sldMk cId="1285910811" sldId="2076138418"/>
            <ac:spMk id="48" creationId="{B8B8D07F-F13E-443E-BA68-2D26672D76B9}"/>
          </ac:spMkLst>
        </pc:spChg>
        <pc:spChg chg="add del">
          <ac:chgData name="Eldert Grootenboer" userId="86a8f506-bb1c-4964-839a-78287daf85b1" providerId="ADAL" clId="{D15DFA32-D012-4553-B229-CADD82DF19E7}" dt="2023-05-15T23:01:36.825" v="6185" actId="26606"/>
          <ac:spMkLst>
            <pc:docMk/>
            <pc:sldMk cId="1285910811" sldId="2076138418"/>
            <ac:spMk id="49" creationId="{2813A4FA-24A5-41ED-A534-3807D1B2F344}"/>
          </ac:spMkLst>
        </pc:spChg>
        <pc:spChg chg="add del">
          <ac:chgData name="Eldert Grootenboer" userId="86a8f506-bb1c-4964-839a-78287daf85b1" providerId="ADAL" clId="{D15DFA32-D012-4553-B229-CADD82DF19E7}" dt="2023-05-15T23:01:36.825" v="6185" actId="26606"/>
          <ac:spMkLst>
            <pc:docMk/>
            <pc:sldMk cId="1285910811" sldId="2076138418"/>
            <ac:spMk id="50" creationId="{C3944F27-CA70-4E84-A51A-E6BF89558979}"/>
          </ac:spMkLst>
        </pc:spChg>
        <pc:spChg chg="add del">
          <ac:chgData name="Eldert Grootenboer" userId="86a8f506-bb1c-4964-839a-78287daf85b1" providerId="ADAL" clId="{D15DFA32-D012-4553-B229-CADD82DF19E7}" dt="2023-05-15T23:37:05.096" v="6627" actId="26606"/>
          <ac:spMkLst>
            <pc:docMk/>
            <pc:sldMk cId="1285910811" sldId="2076138418"/>
            <ac:spMk id="53" creationId="{90D01200-0224-43C5-AB38-FB4D16B73FB7}"/>
          </ac:spMkLst>
        </pc:spChg>
        <pc:spChg chg="add del">
          <ac:chgData name="Eldert Grootenboer" userId="86a8f506-bb1c-4964-839a-78287daf85b1" providerId="ADAL" clId="{D15DFA32-D012-4553-B229-CADD82DF19E7}" dt="2023-05-15T23:37:05.096" v="6627" actId="26606"/>
          <ac:spMkLst>
            <pc:docMk/>
            <pc:sldMk cId="1285910811" sldId="2076138418"/>
            <ac:spMk id="54" creationId="{728A44A4-A002-4A88-9FC9-1D0566C97A47}"/>
          </ac:spMkLst>
        </pc:spChg>
        <pc:spChg chg="add del">
          <ac:chgData name="Eldert Grootenboer" userId="86a8f506-bb1c-4964-839a-78287daf85b1" providerId="ADAL" clId="{D15DFA32-D012-4553-B229-CADD82DF19E7}" dt="2023-05-15T23:37:05.096" v="6627" actId="26606"/>
          <ac:spMkLst>
            <pc:docMk/>
            <pc:sldMk cId="1285910811" sldId="2076138418"/>
            <ac:spMk id="55" creationId="{3E7D5C7B-DD16-401B-85CE-4AAA2A4F5136}"/>
          </ac:spMkLst>
        </pc:spChg>
        <pc:spChg chg="add del">
          <ac:chgData name="Eldert Grootenboer" userId="86a8f506-bb1c-4964-839a-78287daf85b1" providerId="ADAL" clId="{D15DFA32-D012-4553-B229-CADD82DF19E7}" dt="2023-05-15T23:36:00.730" v="6612" actId="26606"/>
          <ac:spMkLst>
            <pc:docMk/>
            <pc:sldMk cId="1285910811" sldId="2076138418"/>
            <ac:spMk id="56" creationId="{90D01200-0224-43C5-AB38-FB4D16B73FB7}"/>
          </ac:spMkLst>
        </pc:spChg>
        <pc:spChg chg="add">
          <ac:chgData name="Eldert Grootenboer" userId="86a8f506-bb1c-4964-839a-78287daf85b1" providerId="ADAL" clId="{D15DFA32-D012-4553-B229-CADD82DF19E7}" dt="2023-05-15T23:37:05.096" v="6627" actId="26606"/>
          <ac:spMkLst>
            <pc:docMk/>
            <pc:sldMk cId="1285910811" sldId="2076138418"/>
            <ac:spMk id="57" creationId="{8D1AA55E-40D5-461B-A5A8-4AE8AAB71B08}"/>
          </ac:spMkLst>
        </pc:spChg>
        <pc:spChg chg="add del">
          <ac:chgData name="Eldert Grootenboer" userId="86a8f506-bb1c-4964-839a-78287daf85b1" providerId="ADAL" clId="{D15DFA32-D012-4553-B229-CADD82DF19E7}" dt="2023-05-15T23:36:00.730" v="6612" actId="26606"/>
          <ac:spMkLst>
            <pc:docMk/>
            <pc:sldMk cId="1285910811" sldId="2076138418"/>
            <ac:spMk id="58" creationId="{728A44A4-A002-4A88-9FC9-1D0566C97A47}"/>
          </ac:spMkLst>
        </pc:spChg>
        <pc:spChg chg="add del">
          <ac:chgData name="Eldert Grootenboer" userId="86a8f506-bb1c-4964-839a-78287daf85b1" providerId="ADAL" clId="{D15DFA32-D012-4553-B229-CADD82DF19E7}" dt="2023-05-15T23:36:00.730" v="6612" actId="26606"/>
          <ac:spMkLst>
            <pc:docMk/>
            <pc:sldMk cId="1285910811" sldId="2076138418"/>
            <ac:spMk id="60" creationId="{3E7D5C7B-DD16-401B-85CE-4AAA2A4F5136}"/>
          </ac:spMkLst>
        </pc:spChg>
        <pc:spChg chg="add">
          <ac:chgData name="Eldert Grootenboer" userId="86a8f506-bb1c-4964-839a-78287daf85b1" providerId="ADAL" clId="{D15DFA32-D012-4553-B229-CADD82DF19E7}" dt="2023-05-15T23:37:05.096" v="6627" actId="26606"/>
          <ac:spMkLst>
            <pc:docMk/>
            <pc:sldMk cId="1285910811" sldId="2076138418"/>
            <ac:spMk id="61" creationId="{6CB927A4-E432-4310-9CD5-E89FF5063179}"/>
          </ac:spMkLst>
        </pc:spChg>
        <pc:spChg chg="add del">
          <ac:chgData name="Eldert Grootenboer" userId="86a8f506-bb1c-4964-839a-78287daf85b1" providerId="ADAL" clId="{D15DFA32-D012-4553-B229-CADD82DF19E7}" dt="2023-05-15T23:36:07.155" v="6614" actId="26606"/>
          <ac:spMkLst>
            <pc:docMk/>
            <pc:sldMk cId="1285910811" sldId="2076138418"/>
            <ac:spMk id="62" creationId="{E3020543-B24B-4EC4-8FFC-8DD88EEA91A8}"/>
          </ac:spMkLst>
        </pc:spChg>
        <pc:spChg chg="add del">
          <ac:chgData name="Eldert Grootenboer" userId="86a8f506-bb1c-4964-839a-78287daf85b1" providerId="ADAL" clId="{D15DFA32-D012-4553-B229-CADD82DF19E7}" dt="2023-05-15T23:36:07.155" v="6614" actId="26606"/>
          <ac:spMkLst>
            <pc:docMk/>
            <pc:sldMk cId="1285910811" sldId="2076138418"/>
            <ac:spMk id="63" creationId="{8D1AA55E-40D5-461B-A5A8-4AE8AAB71B08}"/>
          </ac:spMkLst>
        </pc:spChg>
        <pc:spChg chg="add del">
          <ac:chgData name="Eldert Grootenboer" userId="86a8f506-bb1c-4964-839a-78287daf85b1" providerId="ADAL" clId="{D15DFA32-D012-4553-B229-CADD82DF19E7}" dt="2023-05-15T23:36:07.155" v="6614" actId="26606"/>
          <ac:spMkLst>
            <pc:docMk/>
            <pc:sldMk cId="1285910811" sldId="2076138418"/>
            <ac:spMk id="65" creationId="{6CB927A4-E432-4310-9CD5-E89FF5063179}"/>
          </ac:spMkLst>
        </pc:spChg>
        <pc:spChg chg="add">
          <ac:chgData name="Eldert Grootenboer" userId="86a8f506-bb1c-4964-839a-78287daf85b1" providerId="ADAL" clId="{D15DFA32-D012-4553-B229-CADD82DF19E7}" dt="2023-05-15T23:37:05.096" v="6627" actId="26606"/>
          <ac:spMkLst>
            <pc:docMk/>
            <pc:sldMk cId="1285910811" sldId="2076138418"/>
            <ac:spMk id="66" creationId="{E3020543-B24B-4EC4-8FFC-8DD88EEA91A8}"/>
          </ac:spMkLst>
        </pc:spChg>
        <pc:spChg chg="add del">
          <ac:chgData name="Eldert Grootenboer" userId="86a8f506-bb1c-4964-839a-78287daf85b1" providerId="ADAL" clId="{D15DFA32-D012-4553-B229-CADD82DF19E7}" dt="2023-05-15T23:36:16.957" v="6616" actId="26606"/>
          <ac:spMkLst>
            <pc:docMk/>
            <pc:sldMk cId="1285910811" sldId="2076138418"/>
            <ac:spMk id="67" creationId="{0E3596DD-156A-473E-9BB3-C6A29F7574E9}"/>
          </ac:spMkLst>
        </pc:spChg>
        <pc:spChg chg="add del">
          <ac:chgData name="Eldert Grootenboer" userId="86a8f506-bb1c-4964-839a-78287daf85b1" providerId="ADAL" clId="{D15DFA32-D012-4553-B229-CADD82DF19E7}" dt="2023-05-15T23:36:16.957" v="6616" actId="26606"/>
          <ac:spMkLst>
            <pc:docMk/>
            <pc:sldMk cId="1285910811" sldId="2076138418"/>
            <ac:spMk id="68" creationId="{2C46C4D6-C474-4E92-B52E-944C1118F7B6}"/>
          </ac:spMkLst>
        </pc:spChg>
        <pc:graphicFrameChg chg="add del mod">
          <ac:chgData name="Eldert Grootenboer" userId="86a8f506-bb1c-4964-839a-78287daf85b1" providerId="ADAL" clId="{D15DFA32-D012-4553-B229-CADD82DF19E7}" dt="2023-05-15T22:55:23.297" v="6086"/>
          <ac:graphicFrameMkLst>
            <pc:docMk/>
            <pc:sldMk cId="1285910811" sldId="2076138418"/>
            <ac:graphicFrameMk id="4" creationId="{DA543537-7649-DB28-33DD-F069ED0D2D22}"/>
          </ac:graphicFrameMkLst>
        </pc:graphicFrameChg>
        <pc:graphicFrameChg chg="add del mod modGraphic">
          <ac:chgData name="Eldert Grootenboer" userId="86a8f506-bb1c-4964-839a-78287daf85b1" providerId="ADAL" clId="{D15DFA32-D012-4553-B229-CADD82DF19E7}" dt="2023-05-15T22:57:26.344" v="6109" actId="478"/>
          <ac:graphicFrameMkLst>
            <pc:docMk/>
            <pc:sldMk cId="1285910811" sldId="2076138418"/>
            <ac:graphicFrameMk id="5" creationId="{FE674543-6283-EA09-0EB3-4DF54242B382}"/>
          </ac:graphicFrameMkLst>
        </pc:graphicFrameChg>
        <pc:graphicFrameChg chg="add del mod">
          <ac:chgData name="Eldert Grootenboer" userId="86a8f506-bb1c-4964-839a-78287daf85b1" providerId="ADAL" clId="{D15DFA32-D012-4553-B229-CADD82DF19E7}" dt="2023-05-15T22:58:26.166" v="6116"/>
          <ac:graphicFrameMkLst>
            <pc:docMk/>
            <pc:sldMk cId="1285910811" sldId="2076138418"/>
            <ac:graphicFrameMk id="15" creationId="{C5AAC320-D8A5-0C1B-36AC-8FB8D88FE63B}"/>
          </ac:graphicFrameMkLst>
        </pc:graphicFrameChg>
        <pc:graphicFrameChg chg="add del mod modGraphic">
          <ac:chgData name="Eldert Grootenboer" userId="86a8f506-bb1c-4964-839a-78287daf85b1" providerId="ADAL" clId="{D15DFA32-D012-4553-B229-CADD82DF19E7}" dt="2023-05-15T22:59:18.647" v="6126" actId="21"/>
          <ac:graphicFrameMkLst>
            <pc:docMk/>
            <pc:sldMk cId="1285910811" sldId="2076138418"/>
            <ac:graphicFrameMk id="16" creationId="{84980A71-FA6B-E82F-4E39-9D6541705181}"/>
          </ac:graphicFrameMkLst>
        </pc:graphicFrameChg>
        <pc:graphicFrameChg chg="add del mod modGraphic">
          <ac:chgData name="Eldert Grootenboer" userId="86a8f506-bb1c-4964-839a-78287daf85b1" providerId="ADAL" clId="{D15DFA32-D012-4553-B229-CADD82DF19E7}" dt="2023-05-15T22:59:34.157" v="6133" actId="21"/>
          <ac:graphicFrameMkLst>
            <pc:docMk/>
            <pc:sldMk cId="1285910811" sldId="2076138418"/>
            <ac:graphicFrameMk id="19" creationId="{9A9D19CD-60C2-F34C-9983-6D5E286C2AF7}"/>
          </ac:graphicFrameMkLst>
        </pc:graphicFrameChg>
        <pc:graphicFrameChg chg="add del mod modGraphic">
          <ac:chgData name="Eldert Grootenboer" userId="86a8f506-bb1c-4964-839a-78287daf85b1" providerId="ADAL" clId="{D15DFA32-D012-4553-B229-CADD82DF19E7}" dt="2023-05-15T23:01:01.605" v="6175" actId="21"/>
          <ac:graphicFrameMkLst>
            <pc:docMk/>
            <pc:sldMk cId="1285910811" sldId="2076138418"/>
            <ac:graphicFrameMk id="22" creationId="{2B7ED553-A0C7-1A09-9D5D-F3BBE9795258}"/>
          </ac:graphicFrameMkLst>
        </pc:graphicFrameChg>
        <pc:graphicFrameChg chg="add del mod">
          <ac:chgData name="Eldert Grootenboer" userId="86a8f506-bb1c-4964-839a-78287daf85b1" providerId="ADAL" clId="{D15DFA32-D012-4553-B229-CADD82DF19E7}" dt="2023-05-15T23:01:05.081" v="6177"/>
          <ac:graphicFrameMkLst>
            <pc:docMk/>
            <pc:sldMk cId="1285910811" sldId="2076138418"/>
            <ac:graphicFrameMk id="25" creationId="{8292E81F-F4E7-E88B-2E68-07334EE65778}"/>
          </ac:graphicFrameMkLst>
        </pc:graphicFrameChg>
        <pc:graphicFrameChg chg="add del mod">
          <ac:chgData name="Eldert Grootenboer" userId="86a8f506-bb1c-4964-839a-78287daf85b1" providerId="ADAL" clId="{D15DFA32-D012-4553-B229-CADD82DF19E7}" dt="2023-05-15T23:14:35.840" v="6288"/>
          <ac:graphicFrameMkLst>
            <pc:docMk/>
            <pc:sldMk cId="1285910811" sldId="2076138418"/>
            <ac:graphicFrameMk id="32" creationId="{EEB2A10B-4F2D-DDFC-9629-DA92997456B9}"/>
          </ac:graphicFrameMkLst>
        </pc:graphicFrameChg>
        <pc:graphicFrameChg chg="add del mod modGraphic">
          <ac:chgData name="Eldert Grootenboer" userId="86a8f506-bb1c-4964-839a-78287daf85b1" providerId="ADAL" clId="{D15DFA32-D012-4553-B229-CADD82DF19E7}" dt="2023-05-15T23:14:48.403" v="6296" actId="21"/>
          <ac:graphicFrameMkLst>
            <pc:docMk/>
            <pc:sldMk cId="1285910811" sldId="2076138418"/>
            <ac:graphicFrameMk id="33" creationId="{21B16122-21D1-71FA-C044-FF7264F9C610}"/>
          </ac:graphicFrameMkLst>
        </pc:graphicFrameChg>
        <pc:graphicFrameChg chg="add del mod">
          <ac:chgData name="Eldert Grootenboer" userId="86a8f506-bb1c-4964-839a-78287daf85b1" providerId="ADAL" clId="{D15DFA32-D012-4553-B229-CADD82DF19E7}" dt="2023-05-15T23:14:51.638" v="6298"/>
          <ac:graphicFrameMkLst>
            <pc:docMk/>
            <pc:sldMk cId="1285910811" sldId="2076138418"/>
            <ac:graphicFrameMk id="39" creationId="{E048668B-6398-1066-858A-2A96330EBB39}"/>
          </ac:graphicFrameMkLst>
        </pc:graphicFrameChg>
        <pc:picChg chg="add del mod">
          <ac:chgData name="Eldert Grootenboer" userId="86a8f506-bb1c-4964-839a-78287daf85b1" providerId="ADAL" clId="{D15DFA32-D012-4553-B229-CADD82DF19E7}" dt="2023-05-15T23:01:10.329" v="6180" actId="21"/>
          <ac:picMkLst>
            <pc:docMk/>
            <pc:sldMk cId="1285910811" sldId="2076138418"/>
            <ac:picMk id="26" creationId="{4E4F338D-B27A-3B60-804E-01FCC16FA2F3}"/>
          </ac:picMkLst>
        </pc:picChg>
        <pc:picChg chg="add del mod ord">
          <ac:chgData name="Eldert Grootenboer" userId="86a8f506-bb1c-4964-839a-78287daf85b1" providerId="ADAL" clId="{D15DFA32-D012-4553-B229-CADD82DF19E7}" dt="2023-05-15T23:13:05.152" v="6280" actId="478"/>
          <ac:picMkLst>
            <pc:docMk/>
            <pc:sldMk cId="1285910811" sldId="2076138418"/>
            <ac:picMk id="29" creationId="{81B0F05A-A28F-3367-A2A9-ACF637FA8FCE}"/>
          </ac:picMkLst>
        </pc:picChg>
        <pc:picChg chg="add del mod">
          <ac:chgData name="Eldert Grootenboer" userId="86a8f506-bb1c-4964-839a-78287daf85b1" providerId="ADAL" clId="{D15DFA32-D012-4553-B229-CADD82DF19E7}" dt="2023-05-15T23:34:50.969" v="6603" actId="21"/>
          <ac:picMkLst>
            <pc:docMk/>
            <pc:sldMk cId="1285910811" sldId="2076138418"/>
            <ac:picMk id="41" creationId="{76F0E429-970A-AE92-402F-F07096D33FF6}"/>
          </ac:picMkLst>
        </pc:picChg>
        <pc:picChg chg="add mod">
          <ac:chgData name="Eldert Grootenboer" userId="86a8f506-bb1c-4964-839a-78287daf85b1" providerId="ADAL" clId="{D15DFA32-D012-4553-B229-CADD82DF19E7}" dt="2023-05-15T23:37:05.096" v="6627" actId="26606"/>
          <ac:picMkLst>
            <pc:docMk/>
            <pc:sldMk cId="1285910811" sldId="2076138418"/>
            <ac:picMk id="51" creationId="{6581C86A-8395-F408-5D06-2AB185B8C914}"/>
          </ac:picMkLst>
        </pc:picChg>
        <pc:cxnChg chg="add">
          <ac:chgData name="Eldert Grootenboer" userId="86a8f506-bb1c-4964-839a-78287daf85b1" providerId="ADAL" clId="{D15DFA32-D012-4553-B229-CADD82DF19E7}" dt="2023-05-15T23:37:05.096" v="6627" actId="26606"/>
          <ac:cxnSpMkLst>
            <pc:docMk/>
            <pc:sldMk cId="1285910811" sldId="2076138418"/>
            <ac:cxnSpMk id="59" creationId="{7EB498BD-8089-4626-91EA-4978EBEF535E}"/>
          </ac:cxnSpMkLst>
        </pc:cxnChg>
        <pc:cxnChg chg="add del">
          <ac:chgData name="Eldert Grootenboer" userId="86a8f506-bb1c-4964-839a-78287daf85b1" providerId="ADAL" clId="{D15DFA32-D012-4553-B229-CADD82DF19E7}" dt="2023-05-15T23:36:07.155" v="6614" actId="26606"/>
          <ac:cxnSpMkLst>
            <pc:docMk/>
            <pc:sldMk cId="1285910811" sldId="2076138418"/>
            <ac:cxnSpMk id="64" creationId="{7EB498BD-8089-4626-91EA-4978EBEF535E}"/>
          </ac:cxnSpMkLst>
        </pc:cxnChg>
      </pc:sldChg>
      <pc:sldChg chg="delSp add del mod">
        <pc:chgData name="Eldert Grootenboer" userId="86a8f506-bb1c-4964-839a-78287daf85b1" providerId="ADAL" clId="{D15DFA32-D012-4553-B229-CADD82DF19E7}" dt="2023-05-11T23:23:24.241" v="3648" actId="47"/>
        <pc:sldMkLst>
          <pc:docMk/>
          <pc:sldMk cId="3260503953" sldId="2076138418"/>
        </pc:sldMkLst>
        <pc:picChg chg="del">
          <ac:chgData name="Eldert Grootenboer" userId="86a8f506-bb1c-4964-839a-78287daf85b1" providerId="ADAL" clId="{D15DFA32-D012-4553-B229-CADD82DF19E7}" dt="2023-05-11T23:22:29.789" v="3622" actId="21"/>
          <ac:picMkLst>
            <pc:docMk/>
            <pc:sldMk cId="3260503953" sldId="2076138418"/>
            <ac:picMk id="3" creationId="{D321E274-4B6F-48B2-B8D7-2F13AF215B96}"/>
          </ac:picMkLst>
        </pc:picChg>
        <pc:picChg chg="del">
          <ac:chgData name="Eldert Grootenboer" userId="86a8f506-bb1c-4964-839a-78287daf85b1" providerId="ADAL" clId="{D15DFA32-D012-4553-B229-CADD82DF19E7}" dt="2023-05-11T23:22:29.789" v="3622" actId="21"/>
          <ac:picMkLst>
            <pc:docMk/>
            <pc:sldMk cId="3260503953" sldId="2076138418"/>
            <ac:picMk id="6" creationId="{0D482D22-412C-4753-8699-B06BAA3BCC27}"/>
          </ac:picMkLst>
        </pc:picChg>
        <pc:picChg chg="del">
          <ac:chgData name="Eldert Grootenboer" userId="86a8f506-bb1c-4964-839a-78287daf85b1" providerId="ADAL" clId="{D15DFA32-D012-4553-B229-CADD82DF19E7}" dt="2023-05-11T23:22:29.789" v="3622" actId="21"/>
          <ac:picMkLst>
            <pc:docMk/>
            <pc:sldMk cId="3260503953" sldId="2076138418"/>
            <ac:picMk id="11" creationId="{8F57737D-3AE5-4113-8B7A-6D8AFEA6E254}"/>
          </ac:picMkLst>
        </pc:picChg>
        <pc:picChg chg="del">
          <ac:chgData name="Eldert Grootenboer" userId="86a8f506-bb1c-4964-839a-78287daf85b1" providerId="ADAL" clId="{D15DFA32-D012-4553-B229-CADD82DF19E7}" dt="2023-05-11T23:22:29.789" v="3622" actId="21"/>
          <ac:picMkLst>
            <pc:docMk/>
            <pc:sldMk cId="3260503953" sldId="2076138418"/>
            <ac:picMk id="12" creationId="{76A8AD87-98EE-1F70-85CD-EBDF422AAAF2}"/>
          </ac:picMkLst>
        </pc:picChg>
        <pc:picChg chg="del">
          <ac:chgData name="Eldert Grootenboer" userId="86a8f506-bb1c-4964-839a-78287daf85b1" providerId="ADAL" clId="{D15DFA32-D012-4553-B229-CADD82DF19E7}" dt="2023-05-11T23:22:29.789" v="3622" actId="21"/>
          <ac:picMkLst>
            <pc:docMk/>
            <pc:sldMk cId="3260503953" sldId="2076138418"/>
            <ac:picMk id="14" creationId="{A80EF026-D94E-4865-9984-F26F22878375}"/>
          </ac:picMkLst>
        </pc:picChg>
      </pc:sldChg>
      <pc:sldChg chg="addSp delSp modSp new mod setBg modClrScheme chgLayout">
        <pc:chgData name="Eldert Grootenboer" userId="86a8f506-bb1c-4964-839a-78287daf85b1" providerId="ADAL" clId="{D15DFA32-D012-4553-B229-CADD82DF19E7}" dt="2023-05-15T23:39:58.785" v="6680" actId="255"/>
        <pc:sldMkLst>
          <pc:docMk/>
          <pc:sldMk cId="3314194447" sldId="2076138419"/>
        </pc:sldMkLst>
        <pc:spChg chg="mod ord">
          <ac:chgData name="Eldert Grootenboer" userId="86a8f506-bb1c-4964-839a-78287daf85b1" providerId="ADAL" clId="{D15DFA32-D012-4553-B229-CADD82DF19E7}" dt="2023-05-15T23:39:58.785" v="6680" actId="255"/>
          <ac:spMkLst>
            <pc:docMk/>
            <pc:sldMk cId="3314194447" sldId="2076138419"/>
            <ac:spMk id="2" creationId="{1F1880D9-7B8B-12AD-D76B-D90E0F7A8CA3}"/>
          </ac:spMkLst>
        </pc:spChg>
        <pc:spChg chg="del mod ord">
          <ac:chgData name="Eldert Grootenboer" userId="86a8f506-bb1c-4964-839a-78287daf85b1" providerId="ADAL" clId="{D15DFA32-D012-4553-B229-CADD82DF19E7}" dt="2023-05-15T23:01:57.594" v="6188" actId="700"/>
          <ac:spMkLst>
            <pc:docMk/>
            <pc:sldMk cId="3314194447" sldId="2076138419"/>
            <ac:spMk id="3" creationId="{A71FDBF2-1FF2-9061-F7B7-66B7130DC3F5}"/>
          </ac:spMkLst>
        </pc:spChg>
        <pc:spChg chg="add del mod ord">
          <ac:chgData name="Eldert Grootenboer" userId="86a8f506-bb1c-4964-839a-78287daf85b1" providerId="ADAL" clId="{D15DFA32-D012-4553-B229-CADD82DF19E7}" dt="2023-05-15T23:02:16.312" v="6189" actId="700"/>
          <ac:spMkLst>
            <pc:docMk/>
            <pc:sldMk cId="3314194447" sldId="2076138419"/>
            <ac:spMk id="4" creationId="{820363BD-676C-6900-6498-79EF870053CA}"/>
          </ac:spMkLst>
        </pc:spChg>
        <pc:spChg chg="add del mod ord">
          <ac:chgData name="Eldert Grootenboer" userId="86a8f506-bb1c-4964-839a-78287daf85b1" providerId="ADAL" clId="{D15DFA32-D012-4553-B229-CADD82DF19E7}" dt="2023-05-15T23:02:16.312" v="6189" actId="700"/>
          <ac:spMkLst>
            <pc:docMk/>
            <pc:sldMk cId="3314194447" sldId="2076138419"/>
            <ac:spMk id="5" creationId="{185D74EE-E1F3-409C-1EAF-79A6A477ADFC}"/>
          </ac:spMkLst>
        </pc:spChg>
        <pc:spChg chg="add mod ord">
          <ac:chgData name="Eldert Grootenboer" userId="86a8f506-bb1c-4964-839a-78287daf85b1" providerId="ADAL" clId="{D15DFA32-D012-4553-B229-CADD82DF19E7}" dt="2023-05-15T23:39:32.911" v="6673" actId="403"/>
          <ac:spMkLst>
            <pc:docMk/>
            <pc:sldMk cId="3314194447" sldId="2076138419"/>
            <ac:spMk id="6" creationId="{D155CB9C-F84E-8D8B-7688-7BC26DB57E38}"/>
          </ac:spMkLst>
        </pc:spChg>
        <pc:spChg chg="add del mod ord">
          <ac:chgData name="Eldert Grootenboer" userId="86a8f506-bb1c-4964-839a-78287daf85b1" providerId="ADAL" clId="{D15DFA32-D012-4553-B229-CADD82DF19E7}" dt="2023-05-15T23:10:57.413" v="6230"/>
          <ac:spMkLst>
            <pc:docMk/>
            <pc:sldMk cId="3314194447" sldId="2076138419"/>
            <ac:spMk id="7" creationId="{EC05C9A9-F366-BB94-5E7C-95EF2BB17EA2}"/>
          </ac:spMkLst>
        </pc:spChg>
        <pc:spChg chg="add del mod">
          <ac:chgData name="Eldert Grootenboer" userId="86a8f506-bb1c-4964-839a-78287daf85b1" providerId="ADAL" clId="{D15DFA32-D012-4553-B229-CADD82DF19E7}" dt="2023-05-15T23:11:17.563" v="6237"/>
          <ac:spMkLst>
            <pc:docMk/>
            <pc:sldMk cId="3314194447" sldId="2076138419"/>
            <ac:spMk id="11" creationId="{59A98BE7-A837-E7CB-2021-9B927D224138}"/>
          </ac:spMkLst>
        </pc:spChg>
        <pc:spChg chg="add del mod">
          <ac:chgData name="Eldert Grootenboer" userId="86a8f506-bb1c-4964-839a-78287daf85b1" providerId="ADAL" clId="{D15DFA32-D012-4553-B229-CADD82DF19E7}" dt="2023-05-15T23:11:47.460" v="6256"/>
          <ac:spMkLst>
            <pc:docMk/>
            <pc:sldMk cId="3314194447" sldId="2076138419"/>
            <ac:spMk id="16" creationId="{9583E6F6-F3F8-D1EF-B9EE-671A249506F7}"/>
          </ac:spMkLst>
        </pc:spChg>
        <pc:spChg chg="add del mod">
          <ac:chgData name="Eldert Grootenboer" userId="86a8f506-bb1c-4964-839a-78287daf85b1" providerId="ADAL" clId="{D15DFA32-D012-4553-B229-CADD82DF19E7}" dt="2023-05-15T23:12:26.945" v="6260"/>
          <ac:spMkLst>
            <pc:docMk/>
            <pc:sldMk cId="3314194447" sldId="2076138419"/>
            <ac:spMk id="20" creationId="{0C26F7D4-EA5A-1E9A-DF14-C0AE64B36FE1}"/>
          </ac:spMkLst>
        </pc:spChg>
        <pc:spChg chg="add del mod">
          <ac:chgData name="Eldert Grootenboer" userId="86a8f506-bb1c-4964-839a-78287daf85b1" providerId="ADAL" clId="{D15DFA32-D012-4553-B229-CADD82DF19E7}" dt="2023-05-15T23:12:56.451" v="6279"/>
          <ac:spMkLst>
            <pc:docMk/>
            <pc:sldMk cId="3314194447" sldId="2076138419"/>
            <ac:spMk id="24" creationId="{6B46FC9D-710D-A5A3-9BEE-5BD4E2607162}"/>
          </ac:spMkLst>
        </pc:spChg>
        <pc:spChg chg="add del">
          <ac:chgData name="Eldert Grootenboer" userId="86a8f506-bb1c-4964-839a-78287daf85b1" providerId="ADAL" clId="{D15DFA32-D012-4553-B229-CADD82DF19E7}" dt="2023-05-15T23:37:01.888" v="6626" actId="26606"/>
          <ac:spMkLst>
            <pc:docMk/>
            <pc:sldMk cId="3314194447" sldId="2076138419"/>
            <ac:spMk id="31" creationId="{90D01200-0224-43C5-AB38-FB4D16B73FB7}"/>
          </ac:spMkLst>
        </pc:spChg>
        <pc:spChg chg="add del">
          <ac:chgData name="Eldert Grootenboer" userId="86a8f506-bb1c-4964-839a-78287daf85b1" providerId="ADAL" clId="{D15DFA32-D012-4553-B229-CADD82DF19E7}" dt="2023-05-15T23:37:01.888" v="6626" actId="26606"/>
          <ac:spMkLst>
            <pc:docMk/>
            <pc:sldMk cId="3314194447" sldId="2076138419"/>
            <ac:spMk id="33" creationId="{728A44A4-A002-4A88-9FC9-1D0566C97A47}"/>
          </ac:spMkLst>
        </pc:spChg>
        <pc:spChg chg="add del">
          <ac:chgData name="Eldert Grootenboer" userId="86a8f506-bb1c-4964-839a-78287daf85b1" providerId="ADAL" clId="{D15DFA32-D012-4553-B229-CADD82DF19E7}" dt="2023-05-15T23:37:01.888" v="6626" actId="26606"/>
          <ac:spMkLst>
            <pc:docMk/>
            <pc:sldMk cId="3314194447" sldId="2076138419"/>
            <ac:spMk id="35" creationId="{3E7D5C7B-DD16-401B-85CE-4AAA2A4F5136}"/>
          </ac:spMkLst>
        </pc:spChg>
        <pc:spChg chg="add del">
          <ac:chgData name="Eldert Grootenboer" userId="86a8f506-bb1c-4964-839a-78287daf85b1" providerId="ADAL" clId="{D15DFA32-D012-4553-B229-CADD82DF19E7}" dt="2023-05-15T23:37:00.162" v="6623" actId="26606"/>
          <ac:spMkLst>
            <pc:docMk/>
            <pc:sldMk cId="3314194447" sldId="2076138419"/>
            <ac:spMk id="40" creationId="{8D1AA55E-40D5-461B-A5A8-4AE8AAB71B08}"/>
          </ac:spMkLst>
        </pc:spChg>
        <pc:spChg chg="add del">
          <ac:chgData name="Eldert Grootenboer" userId="86a8f506-bb1c-4964-839a-78287daf85b1" providerId="ADAL" clId="{D15DFA32-D012-4553-B229-CADD82DF19E7}" dt="2023-05-15T23:37:00.162" v="6623" actId="26606"/>
          <ac:spMkLst>
            <pc:docMk/>
            <pc:sldMk cId="3314194447" sldId="2076138419"/>
            <ac:spMk id="44" creationId="{6CB927A4-E432-4310-9CD5-E89FF5063179}"/>
          </ac:spMkLst>
        </pc:spChg>
        <pc:spChg chg="add del">
          <ac:chgData name="Eldert Grootenboer" userId="86a8f506-bb1c-4964-839a-78287daf85b1" providerId="ADAL" clId="{D15DFA32-D012-4553-B229-CADD82DF19E7}" dt="2023-05-15T23:37:00.162" v="6623" actId="26606"/>
          <ac:spMkLst>
            <pc:docMk/>
            <pc:sldMk cId="3314194447" sldId="2076138419"/>
            <ac:spMk id="46" creationId="{E3020543-B24B-4EC4-8FFC-8DD88EEA91A8}"/>
          </ac:spMkLst>
        </pc:spChg>
        <pc:spChg chg="add del">
          <ac:chgData name="Eldert Grootenboer" userId="86a8f506-bb1c-4964-839a-78287daf85b1" providerId="ADAL" clId="{D15DFA32-D012-4553-B229-CADD82DF19E7}" dt="2023-05-15T23:37:01.878" v="6625" actId="26606"/>
          <ac:spMkLst>
            <pc:docMk/>
            <pc:sldMk cId="3314194447" sldId="2076138419"/>
            <ac:spMk id="48" creationId="{D2854001-B4AF-4E18-9D2E-33E37F97A82D}"/>
          </ac:spMkLst>
        </pc:spChg>
        <pc:spChg chg="add del">
          <ac:chgData name="Eldert Grootenboer" userId="86a8f506-bb1c-4964-839a-78287daf85b1" providerId="ADAL" clId="{D15DFA32-D012-4553-B229-CADD82DF19E7}" dt="2023-05-15T23:37:01.878" v="6625" actId="26606"/>
          <ac:spMkLst>
            <pc:docMk/>
            <pc:sldMk cId="3314194447" sldId="2076138419"/>
            <ac:spMk id="49" creationId="{8AEA628B-C8FF-4D0B-B111-F101F580B15D}"/>
          </ac:spMkLst>
        </pc:spChg>
        <pc:spChg chg="add del">
          <ac:chgData name="Eldert Grootenboer" userId="86a8f506-bb1c-4964-839a-78287daf85b1" providerId="ADAL" clId="{D15DFA32-D012-4553-B229-CADD82DF19E7}" dt="2023-05-15T23:37:01.878" v="6625" actId="26606"/>
          <ac:spMkLst>
            <pc:docMk/>
            <pc:sldMk cId="3314194447" sldId="2076138419"/>
            <ac:spMk id="50" creationId="{42663BD0-064C-40FC-A331-F49FCA9536AA}"/>
          </ac:spMkLst>
        </pc:spChg>
        <pc:spChg chg="add">
          <ac:chgData name="Eldert Grootenboer" userId="86a8f506-bb1c-4964-839a-78287daf85b1" providerId="ADAL" clId="{D15DFA32-D012-4553-B229-CADD82DF19E7}" dt="2023-05-15T23:37:01.888" v="6626" actId="26606"/>
          <ac:spMkLst>
            <pc:docMk/>
            <pc:sldMk cId="3314194447" sldId="2076138419"/>
            <ac:spMk id="52" creationId="{8D1AA55E-40D5-461B-A5A8-4AE8AAB71B08}"/>
          </ac:spMkLst>
        </pc:spChg>
        <pc:spChg chg="add">
          <ac:chgData name="Eldert Grootenboer" userId="86a8f506-bb1c-4964-839a-78287daf85b1" providerId="ADAL" clId="{D15DFA32-D012-4553-B229-CADD82DF19E7}" dt="2023-05-15T23:37:01.888" v="6626" actId="26606"/>
          <ac:spMkLst>
            <pc:docMk/>
            <pc:sldMk cId="3314194447" sldId="2076138419"/>
            <ac:spMk id="54" creationId="{6CB927A4-E432-4310-9CD5-E89FF5063179}"/>
          </ac:spMkLst>
        </pc:spChg>
        <pc:spChg chg="add">
          <ac:chgData name="Eldert Grootenboer" userId="86a8f506-bb1c-4964-839a-78287daf85b1" providerId="ADAL" clId="{D15DFA32-D012-4553-B229-CADD82DF19E7}" dt="2023-05-15T23:37:01.888" v="6626" actId="26606"/>
          <ac:spMkLst>
            <pc:docMk/>
            <pc:sldMk cId="3314194447" sldId="2076138419"/>
            <ac:spMk id="55" creationId="{E3020543-B24B-4EC4-8FFC-8DD88EEA91A8}"/>
          </ac:spMkLst>
        </pc:spChg>
        <pc:graphicFrameChg chg="add del mod">
          <ac:chgData name="Eldert Grootenboer" userId="86a8f506-bb1c-4964-839a-78287daf85b1" providerId="ADAL" clId="{D15DFA32-D012-4553-B229-CADD82DF19E7}" dt="2023-05-15T23:10:57.262" v="6229"/>
          <ac:graphicFrameMkLst>
            <pc:docMk/>
            <pc:sldMk cId="3314194447" sldId="2076138419"/>
            <ac:graphicFrameMk id="8" creationId="{36F11504-14F7-5ACE-D18F-75E743B9D917}"/>
          </ac:graphicFrameMkLst>
        </pc:graphicFrameChg>
        <pc:graphicFrameChg chg="add del mod modGraphic">
          <ac:chgData name="Eldert Grootenboer" userId="86a8f506-bb1c-4964-839a-78287daf85b1" providerId="ADAL" clId="{D15DFA32-D012-4553-B229-CADD82DF19E7}" dt="2023-05-15T23:11:09.804" v="6232" actId="21"/>
          <ac:graphicFrameMkLst>
            <pc:docMk/>
            <pc:sldMk cId="3314194447" sldId="2076138419"/>
            <ac:graphicFrameMk id="9" creationId="{DD0855DB-1E1B-A407-A76B-C30795886FF0}"/>
          </ac:graphicFrameMkLst>
        </pc:graphicFrameChg>
        <pc:graphicFrameChg chg="add del mod">
          <ac:chgData name="Eldert Grootenboer" userId="86a8f506-bb1c-4964-839a-78287daf85b1" providerId="ADAL" clId="{D15DFA32-D012-4553-B229-CADD82DF19E7}" dt="2023-05-15T23:11:13.432" v="6234"/>
          <ac:graphicFrameMkLst>
            <pc:docMk/>
            <pc:sldMk cId="3314194447" sldId="2076138419"/>
            <ac:graphicFrameMk id="12" creationId="{2008E3CB-22BB-4C16-03EE-5C378477A32B}"/>
          </ac:graphicFrameMkLst>
        </pc:graphicFrameChg>
        <pc:graphicFrameChg chg="add del mod modGraphic">
          <ac:chgData name="Eldert Grootenboer" userId="86a8f506-bb1c-4964-839a-78287daf85b1" providerId="ADAL" clId="{D15DFA32-D012-4553-B229-CADD82DF19E7}" dt="2023-05-15T23:11:44.044" v="6253" actId="21"/>
          <ac:graphicFrameMkLst>
            <pc:docMk/>
            <pc:sldMk cId="3314194447" sldId="2076138419"/>
            <ac:graphicFrameMk id="14" creationId="{CC5609D8-C2DF-38DE-0E1E-DFDFA88216E9}"/>
          </ac:graphicFrameMkLst>
        </pc:graphicFrameChg>
        <pc:graphicFrameChg chg="add del mod">
          <ac:chgData name="Eldert Grootenboer" userId="86a8f506-bb1c-4964-839a-78287daf85b1" providerId="ADAL" clId="{D15DFA32-D012-4553-B229-CADD82DF19E7}" dt="2023-05-15T23:11:47.358" v="6255"/>
          <ac:graphicFrameMkLst>
            <pc:docMk/>
            <pc:sldMk cId="3314194447" sldId="2076138419"/>
            <ac:graphicFrameMk id="17" creationId="{BB806A4F-26F2-26A7-A5E4-C070BCB7594F}"/>
          </ac:graphicFrameMkLst>
        </pc:graphicFrameChg>
        <pc:graphicFrameChg chg="add del mod">
          <ac:chgData name="Eldert Grootenboer" userId="86a8f506-bb1c-4964-839a-78287daf85b1" providerId="ADAL" clId="{D15DFA32-D012-4553-B229-CADD82DF19E7}" dt="2023-05-15T23:12:26.836" v="6259"/>
          <ac:graphicFrameMkLst>
            <pc:docMk/>
            <pc:sldMk cId="3314194447" sldId="2076138419"/>
            <ac:graphicFrameMk id="21" creationId="{E916E91F-D5AB-C9E7-FC77-36C56A92325E}"/>
          </ac:graphicFrameMkLst>
        </pc:graphicFrameChg>
        <pc:graphicFrameChg chg="add del mod modGraphic">
          <ac:chgData name="Eldert Grootenboer" userId="86a8f506-bb1c-4964-839a-78287daf85b1" providerId="ADAL" clId="{D15DFA32-D012-4553-B229-CADD82DF19E7}" dt="2023-05-15T23:12:52.253" v="6276" actId="21"/>
          <ac:graphicFrameMkLst>
            <pc:docMk/>
            <pc:sldMk cId="3314194447" sldId="2076138419"/>
            <ac:graphicFrameMk id="22" creationId="{4ADA08FC-426C-C5F9-EA4A-778A0BB3F178}"/>
          </ac:graphicFrameMkLst>
        </pc:graphicFrameChg>
        <pc:graphicFrameChg chg="add del mod">
          <ac:chgData name="Eldert Grootenboer" userId="86a8f506-bb1c-4964-839a-78287daf85b1" providerId="ADAL" clId="{D15DFA32-D012-4553-B229-CADD82DF19E7}" dt="2023-05-15T23:12:56.379" v="6278"/>
          <ac:graphicFrameMkLst>
            <pc:docMk/>
            <pc:sldMk cId="3314194447" sldId="2076138419"/>
            <ac:graphicFrameMk id="25" creationId="{EE9B4730-3520-E8F4-D69E-92DC51C550E0}"/>
          </ac:graphicFrameMkLst>
        </pc:graphicFrameChg>
        <pc:picChg chg="add del mod">
          <ac:chgData name="Eldert Grootenboer" userId="86a8f506-bb1c-4964-839a-78287daf85b1" providerId="ADAL" clId="{D15DFA32-D012-4553-B229-CADD82DF19E7}" dt="2023-05-15T23:11:16.070" v="6236"/>
          <ac:picMkLst>
            <pc:docMk/>
            <pc:sldMk cId="3314194447" sldId="2076138419"/>
            <ac:picMk id="13" creationId="{34FDBFAE-B551-CE15-CA13-073974543586}"/>
          </ac:picMkLst>
        </pc:picChg>
        <pc:picChg chg="add del mod">
          <ac:chgData name="Eldert Grootenboer" userId="86a8f506-bb1c-4964-839a-78287daf85b1" providerId="ADAL" clId="{D15DFA32-D012-4553-B229-CADD82DF19E7}" dt="2023-05-15T23:12:22.292" v="6257" actId="478"/>
          <ac:picMkLst>
            <pc:docMk/>
            <pc:sldMk cId="3314194447" sldId="2076138419"/>
            <ac:picMk id="18" creationId="{0B5DE600-7F03-A677-8554-03FAB3694D49}"/>
          </ac:picMkLst>
        </pc:picChg>
        <pc:picChg chg="add mod">
          <ac:chgData name="Eldert Grootenboer" userId="86a8f506-bb1c-4964-839a-78287daf85b1" providerId="ADAL" clId="{D15DFA32-D012-4553-B229-CADD82DF19E7}" dt="2023-05-15T23:37:01.888" v="6626" actId="26606"/>
          <ac:picMkLst>
            <pc:docMk/>
            <pc:sldMk cId="3314194447" sldId="2076138419"/>
            <ac:picMk id="26" creationId="{91B5CD19-0769-1423-70E7-3BF4013F2FB5}"/>
          </ac:picMkLst>
        </pc:picChg>
        <pc:cxnChg chg="add del">
          <ac:chgData name="Eldert Grootenboer" userId="86a8f506-bb1c-4964-839a-78287daf85b1" providerId="ADAL" clId="{D15DFA32-D012-4553-B229-CADD82DF19E7}" dt="2023-05-15T23:37:00.162" v="6623" actId="26606"/>
          <ac:cxnSpMkLst>
            <pc:docMk/>
            <pc:sldMk cId="3314194447" sldId="2076138419"/>
            <ac:cxnSpMk id="42" creationId="{7EB498BD-8089-4626-91EA-4978EBEF535E}"/>
          </ac:cxnSpMkLst>
        </pc:cxnChg>
        <pc:cxnChg chg="add">
          <ac:chgData name="Eldert Grootenboer" userId="86a8f506-bb1c-4964-839a-78287daf85b1" providerId="ADAL" clId="{D15DFA32-D012-4553-B229-CADD82DF19E7}" dt="2023-05-15T23:37:01.888" v="6626" actId="26606"/>
          <ac:cxnSpMkLst>
            <pc:docMk/>
            <pc:sldMk cId="3314194447" sldId="2076138419"/>
            <ac:cxnSpMk id="53" creationId="{7EB498BD-8089-4626-91EA-4978EBEF535E}"/>
          </ac:cxnSpMkLst>
        </pc:cxnChg>
      </pc:sldChg>
      <pc:sldChg chg="addSp delSp modSp new mod setBg modClrScheme chgLayout">
        <pc:chgData name="Eldert Grootenboer" userId="86a8f506-bb1c-4964-839a-78287daf85b1" providerId="ADAL" clId="{D15DFA32-D012-4553-B229-CADD82DF19E7}" dt="2023-05-15T23:40:12.468" v="6687" actId="255"/>
        <pc:sldMkLst>
          <pc:docMk/>
          <pc:sldMk cId="415562681" sldId="2076138420"/>
        </pc:sldMkLst>
        <pc:spChg chg="mod ord">
          <ac:chgData name="Eldert Grootenboer" userId="86a8f506-bb1c-4964-839a-78287daf85b1" providerId="ADAL" clId="{D15DFA32-D012-4553-B229-CADD82DF19E7}" dt="2023-05-15T23:40:12.468" v="6687" actId="255"/>
          <ac:spMkLst>
            <pc:docMk/>
            <pc:sldMk cId="415562681" sldId="2076138420"/>
            <ac:spMk id="2" creationId="{401B216F-23A4-F9CA-872F-6FBB06791584}"/>
          </ac:spMkLst>
        </pc:spChg>
        <pc:spChg chg="del mod ord">
          <ac:chgData name="Eldert Grootenboer" userId="86a8f506-bb1c-4964-839a-78287daf85b1" providerId="ADAL" clId="{D15DFA32-D012-4553-B229-CADD82DF19E7}" dt="2023-05-15T23:01:57.594" v="6188" actId="700"/>
          <ac:spMkLst>
            <pc:docMk/>
            <pc:sldMk cId="415562681" sldId="2076138420"/>
            <ac:spMk id="3" creationId="{C029E506-0784-5DFB-3834-B7C965617F2D}"/>
          </ac:spMkLst>
        </pc:spChg>
        <pc:spChg chg="add del mod ord">
          <ac:chgData name="Eldert Grootenboer" userId="86a8f506-bb1c-4964-839a-78287daf85b1" providerId="ADAL" clId="{D15DFA32-D012-4553-B229-CADD82DF19E7}" dt="2023-05-15T23:02:16.312" v="6189" actId="700"/>
          <ac:spMkLst>
            <pc:docMk/>
            <pc:sldMk cId="415562681" sldId="2076138420"/>
            <ac:spMk id="4" creationId="{0B64D75F-E0C4-02BA-480E-23A3926CF472}"/>
          </ac:spMkLst>
        </pc:spChg>
        <pc:spChg chg="add del mod ord">
          <ac:chgData name="Eldert Grootenboer" userId="86a8f506-bb1c-4964-839a-78287daf85b1" providerId="ADAL" clId="{D15DFA32-D012-4553-B229-CADD82DF19E7}" dt="2023-05-15T23:02:16.312" v="6189" actId="700"/>
          <ac:spMkLst>
            <pc:docMk/>
            <pc:sldMk cId="415562681" sldId="2076138420"/>
            <ac:spMk id="5" creationId="{1909FF9D-0F58-B994-2756-D47F84D5349B}"/>
          </ac:spMkLst>
        </pc:spChg>
        <pc:spChg chg="add mod ord">
          <ac:chgData name="Eldert Grootenboer" userId="86a8f506-bb1c-4964-839a-78287daf85b1" providerId="ADAL" clId="{D15DFA32-D012-4553-B229-CADD82DF19E7}" dt="2023-05-15T23:39:26.929" v="6667" actId="403"/>
          <ac:spMkLst>
            <pc:docMk/>
            <pc:sldMk cId="415562681" sldId="2076138420"/>
            <ac:spMk id="6" creationId="{483908A3-0A70-DF2B-8962-9E55CF155143}"/>
          </ac:spMkLst>
        </pc:spChg>
        <pc:spChg chg="add del mod ord">
          <ac:chgData name="Eldert Grootenboer" userId="86a8f506-bb1c-4964-839a-78287daf85b1" providerId="ADAL" clId="{D15DFA32-D012-4553-B229-CADD82DF19E7}" dt="2023-05-15T23:17:12.019" v="6308"/>
          <ac:spMkLst>
            <pc:docMk/>
            <pc:sldMk cId="415562681" sldId="2076138420"/>
            <ac:spMk id="7" creationId="{B6C14AB0-5310-94CA-3FFD-5303A4BE3BCB}"/>
          </ac:spMkLst>
        </pc:spChg>
        <pc:spChg chg="add del mod">
          <ac:chgData name="Eldert Grootenboer" userId="86a8f506-bb1c-4964-839a-78287daf85b1" providerId="ADAL" clId="{D15DFA32-D012-4553-B229-CADD82DF19E7}" dt="2023-05-15T23:17:27.011" v="6318"/>
          <ac:spMkLst>
            <pc:docMk/>
            <pc:sldMk cId="415562681" sldId="2076138420"/>
            <ac:spMk id="11" creationId="{A46673E4-5A18-9C8B-31C1-67DEE076D69A}"/>
          </ac:spMkLst>
        </pc:spChg>
        <pc:spChg chg="add del">
          <ac:chgData name="Eldert Grootenboer" userId="86a8f506-bb1c-4964-839a-78287daf85b1" providerId="ADAL" clId="{D15DFA32-D012-4553-B229-CADD82DF19E7}" dt="2023-05-15T23:36:53.904" v="6620" actId="26606"/>
          <ac:spMkLst>
            <pc:docMk/>
            <pc:sldMk cId="415562681" sldId="2076138420"/>
            <ac:spMk id="18" creationId="{90D01200-0224-43C5-AB38-FB4D16B73FB7}"/>
          </ac:spMkLst>
        </pc:spChg>
        <pc:spChg chg="add del">
          <ac:chgData name="Eldert Grootenboer" userId="86a8f506-bb1c-4964-839a-78287daf85b1" providerId="ADAL" clId="{D15DFA32-D012-4553-B229-CADD82DF19E7}" dt="2023-05-15T23:36:53.904" v="6620" actId="26606"/>
          <ac:spMkLst>
            <pc:docMk/>
            <pc:sldMk cId="415562681" sldId="2076138420"/>
            <ac:spMk id="20" creationId="{728A44A4-A002-4A88-9FC9-1D0566C97A47}"/>
          </ac:spMkLst>
        </pc:spChg>
        <pc:spChg chg="add del">
          <ac:chgData name="Eldert Grootenboer" userId="86a8f506-bb1c-4964-839a-78287daf85b1" providerId="ADAL" clId="{D15DFA32-D012-4553-B229-CADD82DF19E7}" dt="2023-05-15T23:36:53.904" v="6620" actId="26606"/>
          <ac:spMkLst>
            <pc:docMk/>
            <pc:sldMk cId="415562681" sldId="2076138420"/>
            <ac:spMk id="22" creationId="{3E7D5C7B-DD16-401B-85CE-4AAA2A4F5136}"/>
          </ac:spMkLst>
        </pc:spChg>
        <pc:spChg chg="add del">
          <ac:chgData name="Eldert Grootenboer" userId="86a8f506-bb1c-4964-839a-78287daf85b1" providerId="ADAL" clId="{D15DFA32-D012-4553-B229-CADD82DF19E7}" dt="2023-05-15T23:37:08.234" v="6628" actId="26606"/>
          <ac:spMkLst>
            <pc:docMk/>
            <pc:sldMk cId="415562681" sldId="2076138420"/>
            <ac:spMk id="24" creationId="{0B9EE3F3-89B7-43C3-8651-C4C96830993D}"/>
          </ac:spMkLst>
        </pc:spChg>
        <pc:spChg chg="add del">
          <ac:chgData name="Eldert Grootenboer" userId="86a8f506-bb1c-4964-839a-78287daf85b1" providerId="ADAL" clId="{D15DFA32-D012-4553-B229-CADD82DF19E7}" dt="2023-05-15T23:37:08.234" v="6628" actId="26606"/>
          <ac:spMkLst>
            <pc:docMk/>
            <pc:sldMk cId="415562681" sldId="2076138420"/>
            <ac:spMk id="25" creationId="{33AE4636-AEEC-45D6-84D4-7AC2DA48ECF8}"/>
          </ac:spMkLst>
        </pc:spChg>
        <pc:spChg chg="add del">
          <ac:chgData name="Eldert Grootenboer" userId="86a8f506-bb1c-4964-839a-78287daf85b1" providerId="ADAL" clId="{D15DFA32-D012-4553-B229-CADD82DF19E7}" dt="2023-05-15T23:37:08.234" v="6628" actId="26606"/>
          <ac:spMkLst>
            <pc:docMk/>
            <pc:sldMk cId="415562681" sldId="2076138420"/>
            <ac:spMk id="26" creationId="{8D9CE0F4-2EB2-4F1F-8AAC-DB3571D9FE10}"/>
          </ac:spMkLst>
        </pc:spChg>
        <pc:spChg chg="add">
          <ac:chgData name="Eldert Grootenboer" userId="86a8f506-bb1c-4964-839a-78287daf85b1" providerId="ADAL" clId="{D15DFA32-D012-4553-B229-CADD82DF19E7}" dt="2023-05-15T23:37:08.234" v="6628" actId="26606"/>
          <ac:spMkLst>
            <pc:docMk/>
            <pc:sldMk cId="415562681" sldId="2076138420"/>
            <ac:spMk id="31" creationId="{8D1AA55E-40D5-461B-A5A8-4AE8AAB71B08}"/>
          </ac:spMkLst>
        </pc:spChg>
        <pc:spChg chg="add">
          <ac:chgData name="Eldert Grootenboer" userId="86a8f506-bb1c-4964-839a-78287daf85b1" providerId="ADAL" clId="{D15DFA32-D012-4553-B229-CADD82DF19E7}" dt="2023-05-15T23:37:08.234" v="6628" actId="26606"/>
          <ac:spMkLst>
            <pc:docMk/>
            <pc:sldMk cId="415562681" sldId="2076138420"/>
            <ac:spMk id="35" creationId="{6CB927A4-E432-4310-9CD5-E89FF5063179}"/>
          </ac:spMkLst>
        </pc:spChg>
        <pc:spChg chg="add">
          <ac:chgData name="Eldert Grootenboer" userId="86a8f506-bb1c-4964-839a-78287daf85b1" providerId="ADAL" clId="{D15DFA32-D012-4553-B229-CADD82DF19E7}" dt="2023-05-15T23:37:08.234" v="6628" actId="26606"/>
          <ac:spMkLst>
            <pc:docMk/>
            <pc:sldMk cId="415562681" sldId="2076138420"/>
            <ac:spMk id="37" creationId="{E3020543-B24B-4EC4-8FFC-8DD88EEA91A8}"/>
          </ac:spMkLst>
        </pc:spChg>
        <pc:graphicFrameChg chg="add del mod">
          <ac:chgData name="Eldert Grootenboer" userId="86a8f506-bb1c-4964-839a-78287daf85b1" providerId="ADAL" clId="{D15DFA32-D012-4553-B229-CADD82DF19E7}" dt="2023-05-15T23:17:11.900" v="6307"/>
          <ac:graphicFrameMkLst>
            <pc:docMk/>
            <pc:sldMk cId="415562681" sldId="2076138420"/>
            <ac:graphicFrameMk id="8" creationId="{6AA4F28E-93CB-3D2D-C1FB-BCA2041DBEEE}"/>
          </ac:graphicFrameMkLst>
        </pc:graphicFrameChg>
        <pc:graphicFrameChg chg="add del mod modGraphic">
          <ac:chgData name="Eldert Grootenboer" userId="86a8f506-bb1c-4964-839a-78287daf85b1" providerId="ADAL" clId="{D15DFA32-D012-4553-B229-CADD82DF19E7}" dt="2023-05-15T23:17:23.479" v="6315" actId="21"/>
          <ac:graphicFrameMkLst>
            <pc:docMk/>
            <pc:sldMk cId="415562681" sldId="2076138420"/>
            <ac:graphicFrameMk id="9" creationId="{7F82A941-32FC-D831-EAB9-C92083019187}"/>
          </ac:graphicFrameMkLst>
        </pc:graphicFrameChg>
        <pc:graphicFrameChg chg="add del mod">
          <ac:chgData name="Eldert Grootenboer" userId="86a8f506-bb1c-4964-839a-78287daf85b1" providerId="ADAL" clId="{D15DFA32-D012-4553-B229-CADD82DF19E7}" dt="2023-05-15T23:17:26.952" v="6317"/>
          <ac:graphicFrameMkLst>
            <pc:docMk/>
            <pc:sldMk cId="415562681" sldId="2076138420"/>
            <ac:graphicFrameMk id="12" creationId="{0C4B60B6-C302-0B6B-6F23-08CFD8BD03C2}"/>
          </ac:graphicFrameMkLst>
        </pc:graphicFrameChg>
        <pc:picChg chg="add mod">
          <ac:chgData name="Eldert Grootenboer" userId="86a8f506-bb1c-4964-839a-78287daf85b1" providerId="ADAL" clId="{D15DFA32-D012-4553-B229-CADD82DF19E7}" dt="2023-05-15T23:37:08.234" v="6628" actId="26606"/>
          <ac:picMkLst>
            <pc:docMk/>
            <pc:sldMk cId="415562681" sldId="2076138420"/>
            <ac:picMk id="13" creationId="{EA8DE78F-62E5-7FDD-0446-E539E542D7AC}"/>
          </ac:picMkLst>
        </pc:picChg>
        <pc:cxnChg chg="add">
          <ac:chgData name="Eldert Grootenboer" userId="86a8f506-bb1c-4964-839a-78287daf85b1" providerId="ADAL" clId="{D15DFA32-D012-4553-B229-CADD82DF19E7}" dt="2023-05-15T23:37:08.234" v="6628" actId="26606"/>
          <ac:cxnSpMkLst>
            <pc:docMk/>
            <pc:sldMk cId="415562681" sldId="2076138420"/>
            <ac:cxnSpMk id="33" creationId="{7EB498BD-8089-4626-91EA-4978EBEF535E}"/>
          </ac:cxnSpMkLst>
        </pc:cxnChg>
      </pc:sldChg>
      <pc:sldChg chg="addSp delSp modSp new mod setBg modClrScheme chgLayout">
        <pc:chgData name="Eldert Grootenboer" userId="86a8f506-bb1c-4964-839a-78287daf85b1" providerId="ADAL" clId="{D15DFA32-D012-4553-B229-CADD82DF19E7}" dt="2023-05-15T23:40:18.316" v="6688" actId="255"/>
        <pc:sldMkLst>
          <pc:docMk/>
          <pc:sldMk cId="1996004895" sldId="2076138421"/>
        </pc:sldMkLst>
        <pc:spChg chg="mod ord">
          <ac:chgData name="Eldert Grootenboer" userId="86a8f506-bb1c-4964-839a-78287daf85b1" providerId="ADAL" clId="{D15DFA32-D012-4553-B229-CADD82DF19E7}" dt="2023-05-15T23:40:18.316" v="6688" actId="255"/>
          <ac:spMkLst>
            <pc:docMk/>
            <pc:sldMk cId="1996004895" sldId="2076138421"/>
            <ac:spMk id="2" creationId="{588FD699-4F6A-98B9-B2B4-78E44F88EA48}"/>
          </ac:spMkLst>
        </pc:spChg>
        <pc:spChg chg="del mod ord">
          <ac:chgData name="Eldert Grootenboer" userId="86a8f506-bb1c-4964-839a-78287daf85b1" providerId="ADAL" clId="{D15DFA32-D012-4553-B229-CADD82DF19E7}" dt="2023-05-15T23:01:57.594" v="6188" actId="700"/>
          <ac:spMkLst>
            <pc:docMk/>
            <pc:sldMk cId="1996004895" sldId="2076138421"/>
            <ac:spMk id="3" creationId="{02391671-8A36-D287-B90D-59FDE022B724}"/>
          </ac:spMkLst>
        </pc:spChg>
        <pc:spChg chg="add del mod ord">
          <ac:chgData name="Eldert Grootenboer" userId="86a8f506-bb1c-4964-839a-78287daf85b1" providerId="ADAL" clId="{D15DFA32-D012-4553-B229-CADD82DF19E7}" dt="2023-05-15T23:02:16.312" v="6189" actId="700"/>
          <ac:spMkLst>
            <pc:docMk/>
            <pc:sldMk cId="1996004895" sldId="2076138421"/>
            <ac:spMk id="4" creationId="{9F484DDF-B70E-C700-FA47-6682541DE5B1}"/>
          </ac:spMkLst>
        </pc:spChg>
        <pc:spChg chg="add del mod ord">
          <ac:chgData name="Eldert Grootenboer" userId="86a8f506-bb1c-4964-839a-78287daf85b1" providerId="ADAL" clId="{D15DFA32-D012-4553-B229-CADD82DF19E7}" dt="2023-05-15T23:02:16.312" v="6189" actId="700"/>
          <ac:spMkLst>
            <pc:docMk/>
            <pc:sldMk cId="1996004895" sldId="2076138421"/>
            <ac:spMk id="5" creationId="{5536C878-234B-A5CC-5BC3-8346DAB249BF}"/>
          </ac:spMkLst>
        </pc:spChg>
        <pc:spChg chg="add mod ord">
          <ac:chgData name="Eldert Grootenboer" userId="86a8f506-bb1c-4964-839a-78287daf85b1" providerId="ADAL" clId="{D15DFA32-D012-4553-B229-CADD82DF19E7}" dt="2023-05-15T23:39:25.278" v="6663" actId="403"/>
          <ac:spMkLst>
            <pc:docMk/>
            <pc:sldMk cId="1996004895" sldId="2076138421"/>
            <ac:spMk id="6" creationId="{D06A76EE-93D4-BE13-9374-92D562F57808}"/>
          </ac:spMkLst>
        </pc:spChg>
        <pc:spChg chg="add del mod ord">
          <ac:chgData name="Eldert Grootenboer" userId="86a8f506-bb1c-4964-839a-78287daf85b1" providerId="ADAL" clId="{D15DFA32-D012-4553-B229-CADD82DF19E7}" dt="2023-05-15T23:18:03.277" v="6319"/>
          <ac:spMkLst>
            <pc:docMk/>
            <pc:sldMk cId="1996004895" sldId="2076138421"/>
            <ac:spMk id="7" creationId="{2F7B7ED3-0B45-3D47-0DA7-B4B7B07E9BF4}"/>
          </ac:spMkLst>
        </pc:spChg>
        <pc:spChg chg="add del mod">
          <ac:chgData name="Eldert Grootenboer" userId="86a8f506-bb1c-4964-839a-78287daf85b1" providerId="ADAL" clId="{D15DFA32-D012-4553-B229-CADD82DF19E7}" dt="2023-05-15T23:18:12.805" v="6325"/>
          <ac:spMkLst>
            <pc:docMk/>
            <pc:sldMk cId="1996004895" sldId="2076138421"/>
            <ac:spMk id="10" creationId="{FD004032-5DE7-8B39-B1E3-CAA3E44D4188}"/>
          </ac:spMkLst>
        </pc:spChg>
        <pc:spChg chg="add">
          <ac:chgData name="Eldert Grootenboer" userId="86a8f506-bb1c-4964-839a-78287daf85b1" providerId="ADAL" clId="{D15DFA32-D012-4553-B229-CADD82DF19E7}" dt="2023-05-15T23:37:12.491" v="6629" actId="26606"/>
          <ac:spMkLst>
            <pc:docMk/>
            <pc:sldMk cId="1996004895" sldId="2076138421"/>
            <ac:spMk id="17" creationId="{8D1AA55E-40D5-461B-A5A8-4AE8AAB71B08}"/>
          </ac:spMkLst>
        </pc:spChg>
        <pc:spChg chg="add">
          <ac:chgData name="Eldert Grootenboer" userId="86a8f506-bb1c-4964-839a-78287daf85b1" providerId="ADAL" clId="{D15DFA32-D012-4553-B229-CADD82DF19E7}" dt="2023-05-15T23:37:12.491" v="6629" actId="26606"/>
          <ac:spMkLst>
            <pc:docMk/>
            <pc:sldMk cId="1996004895" sldId="2076138421"/>
            <ac:spMk id="21" creationId="{6CB927A4-E432-4310-9CD5-E89FF5063179}"/>
          </ac:spMkLst>
        </pc:spChg>
        <pc:spChg chg="add">
          <ac:chgData name="Eldert Grootenboer" userId="86a8f506-bb1c-4964-839a-78287daf85b1" providerId="ADAL" clId="{D15DFA32-D012-4553-B229-CADD82DF19E7}" dt="2023-05-15T23:37:12.491" v="6629" actId="26606"/>
          <ac:spMkLst>
            <pc:docMk/>
            <pc:sldMk cId="1996004895" sldId="2076138421"/>
            <ac:spMk id="23" creationId="{E3020543-B24B-4EC4-8FFC-8DD88EEA91A8}"/>
          </ac:spMkLst>
        </pc:spChg>
        <pc:graphicFrameChg chg="add del mod modGraphic">
          <ac:chgData name="Eldert Grootenboer" userId="86a8f506-bb1c-4964-839a-78287daf85b1" providerId="ADAL" clId="{D15DFA32-D012-4553-B229-CADD82DF19E7}" dt="2023-05-15T23:18:09.395" v="6322" actId="21"/>
          <ac:graphicFrameMkLst>
            <pc:docMk/>
            <pc:sldMk cId="1996004895" sldId="2076138421"/>
            <ac:graphicFrameMk id="8" creationId="{8F0239B2-13AC-6003-D273-DF44211B5EAC}"/>
          </ac:graphicFrameMkLst>
        </pc:graphicFrameChg>
        <pc:graphicFrameChg chg="add del mod">
          <ac:chgData name="Eldert Grootenboer" userId="86a8f506-bb1c-4964-839a-78287daf85b1" providerId="ADAL" clId="{D15DFA32-D012-4553-B229-CADD82DF19E7}" dt="2023-05-15T23:18:12.696" v="6324"/>
          <ac:graphicFrameMkLst>
            <pc:docMk/>
            <pc:sldMk cId="1996004895" sldId="2076138421"/>
            <ac:graphicFrameMk id="11" creationId="{02E9E87D-D84C-516E-6928-252730B60B3D}"/>
          </ac:graphicFrameMkLst>
        </pc:graphicFrameChg>
        <pc:picChg chg="add mod">
          <ac:chgData name="Eldert Grootenboer" userId="86a8f506-bb1c-4964-839a-78287daf85b1" providerId="ADAL" clId="{D15DFA32-D012-4553-B229-CADD82DF19E7}" dt="2023-05-15T23:37:12.491" v="6629" actId="26606"/>
          <ac:picMkLst>
            <pc:docMk/>
            <pc:sldMk cId="1996004895" sldId="2076138421"/>
            <ac:picMk id="12" creationId="{5E9B2A35-FE86-A3AA-D416-45E3C7EF12C8}"/>
          </ac:picMkLst>
        </pc:picChg>
        <pc:cxnChg chg="add">
          <ac:chgData name="Eldert Grootenboer" userId="86a8f506-bb1c-4964-839a-78287daf85b1" providerId="ADAL" clId="{D15DFA32-D012-4553-B229-CADD82DF19E7}" dt="2023-05-15T23:37:12.491" v="6629" actId="26606"/>
          <ac:cxnSpMkLst>
            <pc:docMk/>
            <pc:sldMk cId="1996004895" sldId="2076138421"/>
            <ac:cxnSpMk id="19" creationId="{7EB498BD-8089-4626-91EA-4978EBEF535E}"/>
          </ac:cxnSpMkLst>
        </pc:cxnChg>
      </pc:sldChg>
      <pc:sldChg chg="addSp delSp modSp new mod setBg">
        <pc:chgData name="Eldert Grootenboer" userId="86a8f506-bb1c-4964-839a-78287daf85b1" providerId="ADAL" clId="{D15DFA32-D012-4553-B229-CADD82DF19E7}" dt="2023-05-15T23:40:23.835" v="6689" actId="255"/>
        <pc:sldMkLst>
          <pc:docMk/>
          <pc:sldMk cId="1976675561" sldId="2076138422"/>
        </pc:sldMkLst>
        <pc:spChg chg="mod">
          <ac:chgData name="Eldert Grootenboer" userId="86a8f506-bb1c-4964-839a-78287daf85b1" providerId="ADAL" clId="{D15DFA32-D012-4553-B229-CADD82DF19E7}" dt="2023-05-15T23:40:23.835" v="6689" actId="255"/>
          <ac:spMkLst>
            <pc:docMk/>
            <pc:sldMk cId="1976675561" sldId="2076138422"/>
            <ac:spMk id="2" creationId="{51E91119-7E70-BA08-A660-2A6908D9370A}"/>
          </ac:spMkLst>
        </pc:spChg>
        <pc:spChg chg="mod">
          <ac:chgData name="Eldert Grootenboer" userId="86a8f506-bb1c-4964-839a-78287daf85b1" providerId="ADAL" clId="{D15DFA32-D012-4553-B229-CADD82DF19E7}" dt="2023-05-15T23:38:42.569" v="6643" actId="12"/>
          <ac:spMkLst>
            <pc:docMk/>
            <pc:sldMk cId="1976675561" sldId="2076138422"/>
            <ac:spMk id="3" creationId="{7B7FFC5A-2994-A740-39FA-5D48F9B1CD6D}"/>
          </ac:spMkLst>
        </pc:spChg>
        <pc:spChg chg="del">
          <ac:chgData name="Eldert Grootenboer" userId="86a8f506-bb1c-4964-839a-78287daf85b1" providerId="ADAL" clId="{D15DFA32-D012-4553-B229-CADD82DF19E7}" dt="2023-05-15T23:19:06.051" v="6326"/>
          <ac:spMkLst>
            <pc:docMk/>
            <pc:sldMk cId="1976675561" sldId="2076138422"/>
            <ac:spMk id="4" creationId="{57B3F5BA-26CE-3619-B46B-60CBD5953895}"/>
          </ac:spMkLst>
        </pc:spChg>
        <pc:spChg chg="add del mod">
          <ac:chgData name="Eldert Grootenboer" userId="86a8f506-bb1c-4964-839a-78287daf85b1" providerId="ADAL" clId="{D15DFA32-D012-4553-B229-CADD82DF19E7}" dt="2023-05-15T23:19:18.545" v="6332"/>
          <ac:spMkLst>
            <pc:docMk/>
            <pc:sldMk cId="1976675561" sldId="2076138422"/>
            <ac:spMk id="7" creationId="{7E62726B-765E-72EA-5BB9-53DDDA148BC8}"/>
          </ac:spMkLst>
        </pc:spChg>
        <pc:spChg chg="add">
          <ac:chgData name="Eldert Grootenboer" userId="86a8f506-bb1c-4964-839a-78287daf85b1" providerId="ADAL" clId="{D15DFA32-D012-4553-B229-CADD82DF19E7}" dt="2023-05-15T23:37:19.245" v="6630" actId="26606"/>
          <ac:spMkLst>
            <pc:docMk/>
            <pc:sldMk cId="1976675561" sldId="2076138422"/>
            <ac:spMk id="14" creationId="{8D1AA55E-40D5-461B-A5A8-4AE8AAB71B08}"/>
          </ac:spMkLst>
        </pc:spChg>
        <pc:spChg chg="add">
          <ac:chgData name="Eldert Grootenboer" userId="86a8f506-bb1c-4964-839a-78287daf85b1" providerId="ADAL" clId="{D15DFA32-D012-4553-B229-CADD82DF19E7}" dt="2023-05-15T23:37:19.245" v="6630" actId="26606"/>
          <ac:spMkLst>
            <pc:docMk/>
            <pc:sldMk cId="1976675561" sldId="2076138422"/>
            <ac:spMk id="18" creationId="{6CB927A4-E432-4310-9CD5-E89FF5063179}"/>
          </ac:spMkLst>
        </pc:spChg>
        <pc:spChg chg="add">
          <ac:chgData name="Eldert Grootenboer" userId="86a8f506-bb1c-4964-839a-78287daf85b1" providerId="ADAL" clId="{D15DFA32-D012-4553-B229-CADD82DF19E7}" dt="2023-05-15T23:37:19.245" v="6630" actId="26606"/>
          <ac:spMkLst>
            <pc:docMk/>
            <pc:sldMk cId="1976675561" sldId="2076138422"/>
            <ac:spMk id="20" creationId="{E3020543-B24B-4EC4-8FFC-8DD88EEA91A8}"/>
          </ac:spMkLst>
        </pc:spChg>
        <pc:graphicFrameChg chg="add del mod modGraphic">
          <ac:chgData name="Eldert Grootenboer" userId="86a8f506-bb1c-4964-839a-78287daf85b1" providerId="ADAL" clId="{D15DFA32-D012-4553-B229-CADD82DF19E7}" dt="2023-05-15T23:19:14.845" v="6329" actId="21"/>
          <ac:graphicFrameMkLst>
            <pc:docMk/>
            <pc:sldMk cId="1976675561" sldId="2076138422"/>
            <ac:graphicFrameMk id="5" creationId="{58E38034-347B-B460-C4BA-C2ED7B11AB90}"/>
          </ac:graphicFrameMkLst>
        </pc:graphicFrameChg>
        <pc:graphicFrameChg chg="add del mod">
          <ac:chgData name="Eldert Grootenboer" userId="86a8f506-bb1c-4964-839a-78287daf85b1" providerId="ADAL" clId="{D15DFA32-D012-4553-B229-CADD82DF19E7}" dt="2023-05-15T23:19:18.463" v="6331"/>
          <ac:graphicFrameMkLst>
            <pc:docMk/>
            <pc:sldMk cId="1976675561" sldId="2076138422"/>
            <ac:graphicFrameMk id="8" creationId="{0C64A59C-DEE1-1092-09AA-23339BD421EE}"/>
          </ac:graphicFrameMkLst>
        </pc:graphicFrameChg>
        <pc:picChg chg="add mod">
          <ac:chgData name="Eldert Grootenboer" userId="86a8f506-bb1c-4964-839a-78287daf85b1" providerId="ADAL" clId="{D15DFA32-D012-4553-B229-CADD82DF19E7}" dt="2023-05-15T23:37:19.245" v="6630" actId="26606"/>
          <ac:picMkLst>
            <pc:docMk/>
            <pc:sldMk cId="1976675561" sldId="2076138422"/>
            <ac:picMk id="9" creationId="{9B233791-034E-83C7-6502-BF769875668B}"/>
          </ac:picMkLst>
        </pc:picChg>
        <pc:cxnChg chg="add">
          <ac:chgData name="Eldert Grootenboer" userId="86a8f506-bb1c-4964-839a-78287daf85b1" providerId="ADAL" clId="{D15DFA32-D012-4553-B229-CADD82DF19E7}" dt="2023-05-15T23:37:19.245" v="6630" actId="26606"/>
          <ac:cxnSpMkLst>
            <pc:docMk/>
            <pc:sldMk cId="1976675561" sldId="2076138422"/>
            <ac:cxnSpMk id="16" creationId="{7EB498BD-8089-4626-91EA-4978EBEF535E}"/>
          </ac:cxnSpMkLst>
        </pc:cxnChg>
      </pc:sldChg>
      <pc:sldChg chg="addSp delSp modSp new del mod setBg">
        <pc:chgData name="Eldert Grootenboer" userId="86a8f506-bb1c-4964-839a-78287daf85b1" providerId="ADAL" clId="{D15DFA32-D012-4553-B229-CADD82DF19E7}" dt="2023-05-15T23:27:30.248" v="6548" actId="47"/>
        <pc:sldMkLst>
          <pc:docMk/>
          <pc:sldMk cId="625766824" sldId="2076138423"/>
        </pc:sldMkLst>
        <pc:spChg chg="mod">
          <ac:chgData name="Eldert Grootenboer" userId="86a8f506-bb1c-4964-839a-78287daf85b1" providerId="ADAL" clId="{D15DFA32-D012-4553-B229-CADD82DF19E7}" dt="2023-05-15T23:24:58.075" v="6529" actId="26606"/>
          <ac:spMkLst>
            <pc:docMk/>
            <pc:sldMk cId="625766824" sldId="2076138423"/>
            <ac:spMk id="2" creationId="{DC86F11B-5F9A-E44D-F2C1-F6CE3E2168EB}"/>
          </ac:spMkLst>
        </pc:spChg>
        <pc:spChg chg="mod">
          <ac:chgData name="Eldert Grootenboer" userId="86a8f506-bb1c-4964-839a-78287daf85b1" providerId="ADAL" clId="{D15DFA32-D012-4553-B229-CADD82DF19E7}" dt="2023-05-15T23:24:58.075" v="6529" actId="26606"/>
          <ac:spMkLst>
            <pc:docMk/>
            <pc:sldMk cId="625766824" sldId="2076138423"/>
            <ac:spMk id="3" creationId="{0BC21EA8-94FD-97B5-3131-05BDBE83B62C}"/>
          </ac:spMkLst>
        </pc:spChg>
        <pc:spChg chg="add del">
          <ac:chgData name="Eldert Grootenboer" userId="86a8f506-bb1c-4964-839a-78287daf85b1" providerId="ADAL" clId="{D15DFA32-D012-4553-B229-CADD82DF19E7}" dt="2023-05-15T23:24:58.075" v="6529" actId="26606"/>
          <ac:spMkLst>
            <pc:docMk/>
            <pc:sldMk cId="625766824" sldId="2076138423"/>
            <ac:spMk id="9" creationId="{04812C46-200A-4DEB-A05E-3ED6C68C2387}"/>
          </ac:spMkLst>
        </pc:spChg>
        <pc:picChg chg="add del mod">
          <ac:chgData name="Eldert Grootenboer" userId="86a8f506-bb1c-4964-839a-78287daf85b1" providerId="ADAL" clId="{D15DFA32-D012-4553-B229-CADD82DF19E7}" dt="2023-05-15T23:24:54.590" v="6527"/>
          <ac:picMkLst>
            <pc:docMk/>
            <pc:sldMk cId="625766824" sldId="2076138423"/>
            <ac:picMk id="4" creationId="{45C7CDA2-462B-255A-DC80-287190A7C4CC}"/>
          </ac:picMkLst>
        </pc:picChg>
        <pc:picChg chg="add del">
          <ac:chgData name="Eldert Grootenboer" userId="86a8f506-bb1c-4964-839a-78287daf85b1" providerId="ADAL" clId="{D15DFA32-D012-4553-B229-CADD82DF19E7}" dt="2023-05-15T23:24:58.075" v="6529" actId="26606"/>
          <ac:picMkLst>
            <pc:docMk/>
            <pc:sldMk cId="625766824" sldId="2076138423"/>
            <ac:picMk id="5" creationId="{0E3444E4-1C8F-B5B1-9272-3732DC199EB8}"/>
          </ac:picMkLst>
        </pc:picChg>
        <pc:picChg chg="add del">
          <ac:chgData name="Eldert Grootenboer" userId="86a8f506-bb1c-4964-839a-78287daf85b1" providerId="ADAL" clId="{D15DFA32-D012-4553-B229-CADD82DF19E7}" dt="2023-05-15T23:27:18.245" v="6540" actId="21"/>
          <ac:picMkLst>
            <pc:docMk/>
            <pc:sldMk cId="625766824" sldId="2076138423"/>
            <ac:picMk id="7170" creationId="{80107F97-2F12-19AE-F870-7AE03FB12893}"/>
          </ac:picMkLst>
        </pc:picChg>
      </pc:sldChg>
      <pc:sldChg chg="modSp new del mod">
        <pc:chgData name="Eldert Grootenboer" userId="86a8f506-bb1c-4964-839a-78287daf85b1" providerId="ADAL" clId="{D15DFA32-D012-4553-B229-CADD82DF19E7}" dt="2023-05-15T23:21:40.003" v="6482" actId="47"/>
        <pc:sldMkLst>
          <pc:docMk/>
          <pc:sldMk cId="1644470102" sldId="2076138423"/>
        </pc:sldMkLst>
        <pc:spChg chg="mod">
          <ac:chgData name="Eldert Grootenboer" userId="86a8f506-bb1c-4964-839a-78287daf85b1" providerId="ADAL" clId="{D15DFA32-D012-4553-B229-CADD82DF19E7}" dt="2023-05-15T23:20:58.503" v="6453" actId="20577"/>
          <ac:spMkLst>
            <pc:docMk/>
            <pc:sldMk cId="1644470102" sldId="2076138423"/>
            <ac:spMk id="2" creationId="{E88714B1-1AE1-AA0F-5797-8E88813D22AD}"/>
          </ac:spMkLst>
        </pc:spChg>
        <pc:spChg chg="mod">
          <ac:chgData name="Eldert Grootenboer" userId="86a8f506-bb1c-4964-839a-78287daf85b1" providerId="ADAL" clId="{D15DFA32-D012-4553-B229-CADD82DF19E7}" dt="2023-05-15T23:21:34.297" v="6481" actId="20577"/>
          <ac:spMkLst>
            <pc:docMk/>
            <pc:sldMk cId="1644470102" sldId="2076138423"/>
            <ac:spMk id="3" creationId="{3E7EF010-068A-FF10-C601-CB3CAA8AA059}"/>
          </ac:spMkLst>
        </pc:spChg>
      </pc:sldChg>
      <pc:sldChg chg="addSp delSp add del setBg delDesignElem">
        <pc:chgData name="Eldert Grootenboer" userId="86a8f506-bb1c-4964-839a-78287daf85b1" providerId="ADAL" clId="{D15DFA32-D012-4553-B229-CADD82DF19E7}" dt="2023-05-15T23:27:15.230" v="6538"/>
        <pc:sldMkLst>
          <pc:docMk/>
          <pc:sldMk cId="1957346115" sldId="2076138424"/>
        </pc:sldMkLst>
        <pc:spChg chg="add del">
          <ac:chgData name="Eldert Grootenboer" userId="86a8f506-bb1c-4964-839a-78287daf85b1" providerId="ADAL" clId="{D15DFA32-D012-4553-B229-CADD82DF19E7}" dt="2023-05-15T23:27:15.230" v="6538"/>
          <ac:spMkLst>
            <pc:docMk/>
            <pc:sldMk cId="1957346115" sldId="2076138424"/>
            <ac:spMk id="12295" creationId="{5A59F003-E00A-43F9-91DC-CC54E3B87466}"/>
          </ac:spMkLst>
        </pc:spChg>
        <pc:spChg chg="add del">
          <ac:chgData name="Eldert Grootenboer" userId="86a8f506-bb1c-4964-839a-78287daf85b1" providerId="ADAL" clId="{D15DFA32-D012-4553-B229-CADD82DF19E7}" dt="2023-05-15T23:27:15.230" v="6538"/>
          <ac:spMkLst>
            <pc:docMk/>
            <pc:sldMk cId="1957346115" sldId="2076138424"/>
            <ac:spMk id="12297" creationId="{D74A4382-E3AD-430A-9A1F-DFA3E0E77A7D}"/>
          </ac:spMkLst>
        </pc:spChg>
        <pc:spChg chg="add del">
          <ac:chgData name="Eldert Grootenboer" userId="86a8f506-bb1c-4964-839a-78287daf85b1" providerId="ADAL" clId="{D15DFA32-D012-4553-B229-CADD82DF19E7}" dt="2023-05-15T23:27:15.230" v="6538"/>
          <ac:spMkLst>
            <pc:docMk/>
            <pc:sldMk cId="1957346115" sldId="2076138424"/>
            <ac:spMk id="12299" creationId="{79F40191-0F44-4FD1-82CC-ACB507C14BE6}"/>
          </ac:spMkLst>
        </pc:spChg>
      </pc:sldChg>
      <pc:sldChg chg="addSp delSp modSp add mod delCm modCm modNotesTx">
        <pc:chgData name="Eldert Grootenboer" userId="86a8f506-bb1c-4964-839a-78287daf85b1" providerId="ADAL" clId="{D15DFA32-D012-4553-B229-CADD82DF19E7}" dt="2023-05-15T23:28:27.635" v="6600"/>
        <pc:sldMkLst>
          <pc:docMk/>
          <pc:sldMk cId="2396286701" sldId="2076138424"/>
        </pc:sldMkLst>
        <pc:spChg chg="mod">
          <ac:chgData name="Eldert Grootenboer" userId="86a8f506-bb1c-4964-839a-78287daf85b1" providerId="ADAL" clId="{D15DFA32-D012-4553-B229-CADD82DF19E7}" dt="2023-05-15T23:27:27.960" v="6547" actId="20577"/>
          <ac:spMkLst>
            <pc:docMk/>
            <pc:sldMk cId="2396286701" sldId="2076138424"/>
            <ac:spMk id="4" creationId="{CC88322A-0782-FE1E-BB5A-9CDACE6E9975}"/>
          </ac:spMkLst>
        </pc:spChg>
        <pc:spChg chg="del">
          <ac:chgData name="Eldert Grootenboer" userId="86a8f506-bb1c-4964-839a-78287daf85b1" providerId="ADAL" clId="{D15DFA32-D012-4553-B229-CADD82DF19E7}" dt="2023-05-15T23:27:39.130" v="6549" actId="26606"/>
          <ac:spMkLst>
            <pc:docMk/>
            <pc:sldMk cId="2396286701" sldId="2076138424"/>
            <ac:spMk id="12295" creationId="{5A59F003-E00A-43F9-91DC-CC54E3B87466}"/>
          </ac:spMkLst>
        </pc:spChg>
        <pc:spChg chg="del">
          <ac:chgData name="Eldert Grootenboer" userId="86a8f506-bb1c-4964-839a-78287daf85b1" providerId="ADAL" clId="{D15DFA32-D012-4553-B229-CADD82DF19E7}" dt="2023-05-15T23:27:39.130" v="6549" actId="26606"/>
          <ac:spMkLst>
            <pc:docMk/>
            <pc:sldMk cId="2396286701" sldId="2076138424"/>
            <ac:spMk id="12297" creationId="{D74A4382-E3AD-430A-9A1F-DFA3E0E77A7D}"/>
          </ac:spMkLst>
        </pc:spChg>
        <pc:spChg chg="del">
          <ac:chgData name="Eldert Grootenboer" userId="86a8f506-bb1c-4964-839a-78287daf85b1" providerId="ADAL" clId="{D15DFA32-D012-4553-B229-CADD82DF19E7}" dt="2023-05-15T23:27:39.130" v="6549" actId="26606"/>
          <ac:spMkLst>
            <pc:docMk/>
            <pc:sldMk cId="2396286701" sldId="2076138424"/>
            <ac:spMk id="12299" creationId="{79F40191-0F44-4FD1-82CC-ACB507C14BE6}"/>
          </ac:spMkLst>
        </pc:spChg>
        <pc:spChg chg="add">
          <ac:chgData name="Eldert Grootenboer" userId="86a8f506-bb1c-4964-839a-78287daf85b1" providerId="ADAL" clId="{D15DFA32-D012-4553-B229-CADD82DF19E7}" dt="2023-05-15T23:27:39.130" v="6549" actId="26606"/>
          <ac:spMkLst>
            <pc:docMk/>
            <pc:sldMk cId="2396286701" sldId="2076138424"/>
            <ac:spMk id="12304" creationId="{5A59F003-E00A-43F9-91DC-CC54E3B87466}"/>
          </ac:spMkLst>
        </pc:spChg>
        <pc:spChg chg="add">
          <ac:chgData name="Eldert Grootenboer" userId="86a8f506-bb1c-4964-839a-78287daf85b1" providerId="ADAL" clId="{D15DFA32-D012-4553-B229-CADD82DF19E7}" dt="2023-05-15T23:27:39.130" v="6549" actId="26606"/>
          <ac:spMkLst>
            <pc:docMk/>
            <pc:sldMk cId="2396286701" sldId="2076138424"/>
            <ac:spMk id="12306" creationId="{D74A4382-E3AD-430A-9A1F-DFA3E0E77A7D}"/>
          </ac:spMkLst>
        </pc:spChg>
        <pc:spChg chg="add">
          <ac:chgData name="Eldert Grootenboer" userId="86a8f506-bb1c-4964-839a-78287daf85b1" providerId="ADAL" clId="{D15DFA32-D012-4553-B229-CADD82DF19E7}" dt="2023-05-15T23:27:39.130" v="6549" actId="26606"/>
          <ac:spMkLst>
            <pc:docMk/>
            <pc:sldMk cId="2396286701" sldId="2076138424"/>
            <ac:spMk id="12308" creationId="{79F40191-0F44-4FD1-82CC-ACB507C14BE6}"/>
          </ac:spMkLst>
        </pc:spChg>
        <pc:picChg chg="add mod ord">
          <ac:chgData name="Eldert Grootenboer" userId="86a8f506-bb1c-4964-839a-78287daf85b1" providerId="ADAL" clId="{D15DFA32-D012-4553-B229-CADD82DF19E7}" dt="2023-05-15T23:27:39.130" v="6549" actId="26606"/>
          <ac:picMkLst>
            <pc:docMk/>
            <pc:sldMk cId="2396286701" sldId="2076138424"/>
            <ac:picMk id="2" creationId="{44D878ED-4723-5294-E7B4-EE618F29AA0F}"/>
          </ac:picMkLst>
        </pc:picChg>
        <pc:picChg chg="del">
          <ac:chgData name="Eldert Grootenboer" userId="86a8f506-bb1c-4964-839a-78287daf85b1" providerId="ADAL" clId="{D15DFA32-D012-4553-B229-CADD82DF19E7}" dt="2023-05-15T23:27:20.596" v="6541" actId="478"/>
          <ac:picMkLst>
            <pc:docMk/>
            <pc:sldMk cId="2396286701" sldId="2076138424"/>
            <ac:picMk id="12290" creationId="{0B26F9FC-422D-2419-F362-8690F5019541}"/>
          </ac:picMkLst>
        </pc:picChg>
        <pc:extLst>
          <p:ext xmlns:p="http://schemas.openxmlformats.org/presentationml/2006/main" uri="{D6D511B9-2390-475A-947B-AFAB55BFBCF1}">
            <pc226:cmChg xmlns:pc226="http://schemas.microsoft.com/office/powerpoint/2022/06/main/command" chg="del mod">
              <pc226:chgData name="Eldert Grootenboer" userId="86a8f506-bb1c-4964-839a-78287daf85b1" providerId="ADAL" clId="{D15DFA32-D012-4553-B229-CADD82DF19E7}" dt="2023-05-15T23:28:27.635" v="6600"/>
              <pc2:cmMkLst xmlns:pc2="http://schemas.microsoft.com/office/powerpoint/2019/9/main/command">
                <pc:docMk/>
                <pc:sldMk cId="2396286701" sldId="2076138424"/>
                <pc2:cmMk id="{AD7FC3B2-7852-4644-BDCB-C710E67E1923}"/>
              </pc2:cmMkLst>
            </pc226:cmChg>
          </p:ext>
        </pc:extLst>
      </pc:sldChg>
      <pc:sldChg chg="addSp delSp add del setBg delDesignElem">
        <pc:chgData name="Eldert Grootenboer" userId="86a8f506-bb1c-4964-839a-78287daf85b1" providerId="ADAL" clId="{D15DFA32-D012-4553-B229-CADD82DF19E7}" dt="2023-05-15T23:27:12.267" v="6535"/>
        <pc:sldMkLst>
          <pc:docMk/>
          <pc:sldMk cId="2704493066" sldId="2076138424"/>
        </pc:sldMkLst>
        <pc:spChg chg="add del">
          <ac:chgData name="Eldert Grootenboer" userId="86a8f506-bb1c-4964-839a-78287daf85b1" providerId="ADAL" clId="{D15DFA32-D012-4553-B229-CADD82DF19E7}" dt="2023-05-15T23:27:12.267" v="6535"/>
          <ac:spMkLst>
            <pc:docMk/>
            <pc:sldMk cId="2704493066" sldId="2076138424"/>
            <ac:spMk id="12295" creationId="{5A59F003-E00A-43F9-91DC-CC54E3B87466}"/>
          </ac:spMkLst>
        </pc:spChg>
        <pc:spChg chg="add del">
          <ac:chgData name="Eldert Grootenboer" userId="86a8f506-bb1c-4964-839a-78287daf85b1" providerId="ADAL" clId="{D15DFA32-D012-4553-B229-CADD82DF19E7}" dt="2023-05-15T23:27:12.267" v="6535"/>
          <ac:spMkLst>
            <pc:docMk/>
            <pc:sldMk cId="2704493066" sldId="2076138424"/>
            <ac:spMk id="12297" creationId="{D74A4382-E3AD-430A-9A1F-DFA3E0E77A7D}"/>
          </ac:spMkLst>
        </pc:spChg>
        <pc:spChg chg="add del">
          <ac:chgData name="Eldert Grootenboer" userId="86a8f506-bb1c-4964-839a-78287daf85b1" providerId="ADAL" clId="{D15DFA32-D012-4553-B229-CADD82DF19E7}" dt="2023-05-15T23:27:12.267" v="6535"/>
          <ac:spMkLst>
            <pc:docMk/>
            <pc:sldMk cId="2704493066" sldId="2076138424"/>
            <ac:spMk id="12299" creationId="{79F40191-0F44-4FD1-82CC-ACB507C14BE6}"/>
          </ac:spMkLst>
        </pc:spChg>
      </pc:sldChg>
      <pc:sldChg chg="addSp delSp new del">
        <pc:chgData name="Eldert Grootenboer" userId="86a8f506-bb1c-4964-839a-78287daf85b1" providerId="ADAL" clId="{D15DFA32-D012-4553-B229-CADD82DF19E7}" dt="2023-05-16T00:14:20.033" v="6794" actId="680"/>
        <pc:sldMkLst>
          <pc:docMk/>
          <pc:sldMk cId="3722664240" sldId="2076138425"/>
        </pc:sldMkLst>
        <pc:spChg chg="add del">
          <ac:chgData name="Eldert Grootenboer" userId="86a8f506-bb1c-4964-839a-78287daf85b1" providerId="ADAL" clId="{D15DFA32-D012-4553-B229-CADD82DF19E7}" dt="2023-05-16T00:14:17.082" v="6793"/>
          <ac:spMkLst>
            <pc:docMk/>
            <pc:sldMk cId="3722664240" sldId="2076138425"/>
            <ac:spMk id="3" creationId="{993EA9CC-F1CE-6210-1718-05736DC1CC0A}"/>
          </ac:spMkLst>
        </pc:spChg>
        <pc:picChg chg="add del">
          <ac:chgData name="Eldert Grootenboer" userId="86a8f506-bb1c-4964-839a-78287daf85b1" providerId="ADAL" clId="{D15DFA32-D012-4553-B229-CADD82DF19E7}" dt="2023-05-16T00:14:17.082" v="6793"/>
          <ac:picMkLst>
            <pc:docMk/>
            <pc:sldMk cId="3722664240" sldId="2076138425"/>
            <ac:picMk id="10242" creationId="{B8BA45C5-9647-8CC2-B1F9-17A34277D69C}"/>
          </ac:picMkLst>
        </pc:picChg>
        <pc:picChg chg="add del">
          <ac:chgData name="Eldert Grootenboer" userId="86a8f506-bb1c-4964-839a-78287daf85b1" providerId="ADAL" clId="{D15DFA32-D012-4553-B229-CADD82DF19E7}" dt="2023-05-16T00:14:17.082" v="6793"/>
          <ac:picMkLst>
            <pc:docMk/>
            <pc:sldMk cId="3722664240" sldId="2076138425"/>
            <ac:picMk id="10244" creationId="{3573FC1D-43EA-D6F5-3EB3-A7178CE6B30B}"/>
          </ac:picMkLst>
        </pc:picChg>
        <pc:picChg chg="add del">
          <ac:chgData name="Eldert Grootenboer" userId="86a8f506-bb1c-4964-839a-78287daf85b1" providerId="ADAL" clId="{D15DFA32-D012-4553-B229-CADD82DF19E7}" dt="2023-05-16T00:14:17.082" v="6793"/>
          <ac:picMkLst>
            <pc:docMk/>
            <pc:sldMk cId="3722664240" sldId="2076138425"/>
            <ac:picMk id="10245" creationId="{15B5B6C3-A11F-20A4-138F-607544B2964D}"/>
          </ac:picMkLst>
        </pc:picChg>
      </pc:sldChg>
      <pc:sldMasterChg chg="modSldLayout">
        <pc:chgData name="Eldert Grootenboer" userId="86a8f506-bb1c-4964-839a-78287daf85b1" providerId="ADAL" clId="{D15DFA32-D012-4553-B229-CADD82DF19E7}" dt="2023-05-11T21:31:02.145" v="2314"/>
        <pc:sldMasterMkLst>
          <pc:docMk/>
          <pc:sldMasterMk cId="3742192433" sldId="2147483688"/>
        </pc:sldMasterMkLst>
        <pc:sldLayoutChg chg="delSp">
          <pc:chgData name="Eldert Grootenboer" userId="86a8f506-bb1c-4964-839a-78287daf85b1" providerId="ADAL" clId="{D15DFA32-D012-4553-B229-CADD82DF19E7}" dt="2023-05-11T21:31:02.145" v="2314"/>
          <pc:sldLayoutMkLst>
            <pc:docMk/>
            <pc:sldMasterMk cId="3742192433" sldId="2147483688"/>
            <pc:sldLayoutMk cId="435043589" sldId="2147483700"/>
          </pc:sldLayoutMkLst>
          <pc:spChg chg="del">
            <ac:chgData name="Eldert Grootenboer" userId="86a8f506-bb1c-4964-839a-78287daf85b1" providerId="ADAL" clId="{D15DFA32-D012-4553-B229-CADD82DF19E7}" dt="2023-05-11T21:31:02.145" v="2314"/>
            <ac:spMkLst>
              <pc:docMk/>
              <pc:sldMasterMk cId="3742192433" sldId="2147483688"/>
              <pc:sldLayoutMk cId="435043589" sldId="2147483700"/>
              <ac:spMk id="19" creationId="{B274DA5E-CB51-4E49-9231-83F49F727B25}"/>
            </ac:spMkLst>
          </pc:spChg>
          <pc:picChg chg="del">
            <ac:chgData name="Eldert Grootenboer" userId="86a8f506-bb1c-4964-839a-78287daf85b1" providerId="ADAL" clId="{D15DFA32-D012-4553-B229-CADD82DF19E7}" dt="2023-05-11T21:31:02.145" v="2314"/>
            <ac:picMkLst>
              <pc:docMk/>
              <pc:sldMasterMk cId="3742192433" sldId="2147483688"/>
              <pc:sldLayoutMk cId="435043589" sldId="2147483700"/>
              <ac:picMk id="6" creationId="{ABD00289-BAA1-8740-B6FA-81CD269BD783}"/>
            </ac:picMkLst>
          </pc:picChg>
        </pc:sldLayoutChg>
        <pc:sldLayoutChg chg="delSp">
          <pc:chgData name="Eldert Grootenboer" userId="86a8f506-bb1c-4964-839a-78287daf85b1" providerId="ADAL" clId="{D15DFA32-D012-4553-B229-CADD82DF19E7}" dt="2023-05-11T21:31:02.145" v="2314"/>
          <pc:sldLayoutMkLst>
            <pc:docMk/>
            <pc:sldMasterMk cId="3742192433" sldId="2147483688"/>
            <pc:sldLayoutMk cId="1245391718" sldId="2147483701"/>
          </pc:sldLayoutMkLst>
          <pc:picChg chg="del">
            <ac:chgData name="Eldert Grootenboer" userId="86a8f506-bb1c-4964-839a-78287daf85b1" providerId="ADAL" clId="{D15DFA32-D012-4553-B229-CADD82DF19E7}" dt="2023-05-11T21:31:02.145" v="2314"/>
            <ac:picMkLst>
              <pc:docMk/>
              <pc:sldMasterMk cId="3742192433" sldId="2147483688"/>
              <pc:sldLayoutMk cId="1245391718" sldId="2147483701"/>
              <ac:picMk id="6" creationId="{3ADB32F9-4FEF-497B-849A-F2EDF15A232E}"/>
            </ac:picMkLst>
          </pc:picChg>
        </pc:sldLayoutChg>
      </pc:sldMasterChg>
      <pc:sldMasterChg chg="delSldLayout">
        <pc:chgData name="Eldert Grootenboer" userId="86a8f506-bb1c-4964-839a-78287daf85b1" providerId="ADAL" clId="{D15DFA32-D012-4553-B229-CADD82DF19E7}" dt="2023-05-11T23:03:47.106" v="3364" actId="47"/>
        <pc:sldMasterMkLst>
          <pc:docMk/>
          <pc:sldMasterMk cId="533209111" sldId="2147483702"/>
        </pc:sldMasterMkLst>
        <pc:sldLayoutChg chg="del">
          <pc:chgData name="Eldert Grootenboer" userId="86a8f506-bb1c-4964-839a-78287daf85b1" providerId="ADAL" clId="{D15DFA32-D012-4553-B229-CADD82DF19E7}" dt="2023-05-11T23:03:47.106" v="3364" actId="47"/>
          <pc:sldLayoutMkLst>
            <pc:docMk/>
            <pc:sldMasterMk cId="533209111" sldId="2147483702"/>
            <pc:sldLayoutMk cId="4088629001" sldId="2147483716"/>
          </pc:sldLayoutMkLst>
        </pc:sldLayoutChg>
      </pc:sldMasterChg>
    </pc:docChg>
  </pc:docChgLst>
  <pc:docChgLst>
    <pc:chgData name="eldert@eldert.net" userId="fbe95aa6-f670-4838-bac7-c94df5e74cff" providerId="ADAL" clId="{0D12886E-009E-489D-9F76-6B70D8FCC13A}"/>
    <pc:docChg chg="undo custSel addSld delSld modSld sldOrd delMainMaster modMainMaster addSection modSection">
      <pc:chgData name="eldert@eldert.net" userId="fbe95aa6-f670-4838-bac7-c94df5e74cff" providerId="ADAL" clId="{0D12886E-009E-489D-9F76-6B70D8FCC13A}" dt="2022-06-13T07:05:24.733" v="2939" actId="20577"/>
      <pc:docMkLst>
        <pc:docMk/>
      </pc:docMkLst>
      <pc:sldChg chg="modSp new del mod">
        <pc:chgData name="eldert@eldert.net" userId="fbe95aa6-f670-4838-bac7-c94df5e74cff" providerId="ADAL" clId="{0D12886E-009E-489D-9F76-6B70D8FCC13A}" dt="2022-05-27T16:37:19.828" v="31" actId="47"/>
        <pc:sldMkLst>
          <pc:docMk/>
          <pc:sldMk cId="4153932926" sldId="256"/>
        </pc:sldMkLst>
        <pc:spChg chg="mod">
          <ac:chgData name="eldert@eldert.net" userId="fbe95aa6-f670-4838-bac7-c94df5e74cff" providerId="ADAL" clId="{0D12886E-009E-489D-9F76-6B70D8FCC13A}" dt="2022-05-27T16:34:01.907" v="13" actId="20577"/>
          <ac:spMkLst>
            <pc:docMk/>
            <pc:sldMk cId="4153932926" sldId="256"/>
            <ac:spMk id="2" creationId="{0534C3BD-A231-DA39-57B7-A20E1BCE4577}"/>
          </ac:spMkLst>
        </pc:spChg>
        <pc:spChg chg="mod">
          <ac:chgData name="eldert@eldert.net" userId="fbe95aa6-f670-4838-bac7-c94df5e74cff" providerId="ADAL" clId="{0D12886E-009E-489D-9F76-6B70D8FCC13A}" dt="2022-05-27T16:34:05.869" v="22" actId="20577"/>
          <ac:spMkLst>
            <pc:docMk/>
            <pc:sldMk cId="4153932926" sldId="256"/>
            <ac:spMk id="3" creationId="{1A610109-A4E2-BBDC-A6C1-DB673DFB402F}"/>
          </ac:spMkLst>
        </pc:spChg>
      </pc:sldChg>
      <pc:sldChg chg="addSp delSp modSp add del modTransition setBg">
        <pc:chgData name="eldert@eldert.net" userId="fbe95aa6-f670-4838-bac7-c94df5e74cff" providerId="ADAL" clId="{0D12886E-009E-489D-9F76-6B70D8FCC13A}" dt="2022-05-27T18:57:30.548" v="2617"/>
        <pc:sldMkLst>
          <pc:docMk/>
          <pc:sldMk cId="4048929990" sldId="271"/>
        </pc:sldMkLst>
        <pc:spChg chg="mod">
          <ac:chgData name="eldert@eldert.net" userId="fbe95aa6-f670-4838-bac7-c94df5e74cff" providerId="ADAL" clId="{0D12886E-009E-489D-9F76-6B70D8FCC13A}" dt="2022-05-27T17:44:17.920" v="2314"/>
          <ac:spMkLst>
            <pc:docMk/>
            <pc:sldMk cId="4048929990" sldId="271"/>
            <ac:spMk id="2" creationId="{BE65D052-1A5C-7548-A93D-8DE86AACA9BC}"/>
          </ac:spMkLst>
        </pc:spChg>
        <pc:spChg chg="add del mod">
          <ac:chgData name="eldert@eldert.net" userId="fbe95aa6-f670-4838-bac7-c94df5e74cff" providerId="ADAL" clId="{0D12886E-009E-489D-9F76-6B70D8FCC13A}" dt="2022-05-27T17:44:17.920" v="2314"/>
          <ac:spMkLst>
            <pc:docMk/>
            <pc:sldMk cId="4048929990" sldId="271"/>
            <ac:spMk id="3" creationId="{044D3BC4-A2E8-568C-6204-67132DD6D500}"/>
          </ac:spMkLst>
        </pc:spChg>
        <pc:spChg chg="mod">
          <ac:chgData name="eldert@eldert.net" userId="fbe95aa6-f670-4838-bac7-c94df5e74cff" providerId="ADAL" clId="{0D12886E-009E-489D-9F76-6B70D8FCC13A}" dt="2022-05-27T17:44:17.920" v="2314"/>
          <ac:spMkLst>
            <pc:docMk/>
            <pc:sldMk cId="4048929990" sldId="271"/>
            <ac:spMk id="4" creationId="{ECE57578-CACD-3641-AF92-A39BB8BF3E10}"/>
          </ac:spMkLst>
        </pc:spChg>
        <pc:spChg chg="mod">
          <ac:chgData name="eldert@eldert.net" userId="fbe95aa6-f670-4838-bac7-c94df5e74cff" providerId="ADAL" clId="{0D12886E-009E-489D-9F76-6B70D8FCC13A}" dt="2022-05-27T17:44:17.920" v="2314"/>
          <ac:spMkLst>
            <pc:docMk/>
            <pc:sldMk cId="4048929990" sldId="271"/>
            <ac:spMk id="5" creationId="{609CEE40-9589-4843-A02C-B79F659F298C}"/>
          </ac:spMkLst>
        </pc:spChg>
        <pc:spChg chg="mod">
          <ac:chgData name="eldert@eldert.net" userId="fbe95aa6-f670-4838-bac7-c94df5e74cff" providerId="ADAL" clId="{0D12886E-009E-489D-9F76-6B70D8FCC13A}" dt="2022-05-27T17:44:17.920" v="2314"/>
          <ac:spMkLst>
            <pc:docMk/>
            <pc:sldMk cId="4048929990" sldId="271"/>
            <ac:spMk id="6" creationId="{25B6B2CE-89D1-C446-88BF-F2070CD7DF6B}"/>
          </ac:spMkLst>
        </pc:spChg>
        <pc:spChg chg="mod">
          <ac:chgData name="eldert@eldert.net" userId="fbe95aa6-f670-4838-bac7-c94df5e74cff" providerId="ADAL" clId="{0D12886E-009E-489D-9F76-6B70D8FCC13A}" dt="2022-05-27T17:44:17.920" v="2314"/>
          <ac:spMkLst>
            <pc:docMk/>
            <pc:sldMk cId="4048929990" sldId="271"/>
            <ac:spMk id="7" creationId="{0C7AB7E5-2960-684F-A6B2-934593D63DE2}"/>
          </ac:spMkLst>
        </pc:spChg>
        <pc:spChg chg="add del mod">
          <ac:chgData name="eldert@eldert.net" userId="fbe95aa6-f670-4838-bac7-c94df5e74cff" providerId="ADAL" clId="{0D12886E-009E-489D-9F76-6B70D8FCC13A}" dt="2022-05-27T17:44:17.920" v="2314"/>
          <ac:spMkLst>
            <pc:docMk/>
            <pc:sldMk cId="4048929990" sldId="271"/>
            <ac:spMk id="8" creationId="{6AD81426-FBFB-907B-8C22-4BFD1E198891}"/>
          </ac:spMkLst>
        </pc:spChg>
        <pc:spChg chg="add del mod">
          <ac:chgData name="eldert@eldert.net" userId="fbe95aa6-f670-4838-bac7-c94df5e74cff" providerId="ADAL" clId="{0D12886E-009E-489D-9F76-6B70D8FCC13A}" dt="2022-05-27T17:44:17.920" v="2314"/>
          <ac:spMkLst>
            <pc:docMk/>
            <pc:sldMk cId="4048929990" sldId="271"/>
            <ac:spMk id="9" creationId="{657836B0-1FE5-7DCC-0799-524B61BAE0B2}"/>
          </ac:spMkLst>
        </pc:spChg>
        <pc:spChg chg="add del mod">
          <ac:chgData name="eldert@eldert.net" userId="fbe95aa6-f670-4838-bac7-c94df5e74cff" providerId="ADAL" clId="{0D12886E-009E-489D-9F76-6B70D8FCC13A}" dt="2022-05-27T17:44:17.920" v="2314"/>
          <ac:spMkLst>
            <pc:docMk/>
            <pc:sldMk cId="4048929990" sldId="271"/>
            <ac:spMk id="10" creationId="{47A7828A-E372-5B7C-3B3C-FA2B9EC07567}"/>
          </ac:spMkLst>
        </pc:spChg>
        <pc:spChg chg="add del mod">
          <ac:chgData name="eldert@eldert.net" userId="fbe95aa6-f670-4838-bac7-c94df5e74cff" providerId="ADAL" clId="{0D12886E-009E-489D-9F76-6B70D8FCC13A}" dt="2022-05-27T17:44:17.920" v="2314"/>
          <ac:spMkLst>
            <pc:docMk/>
            <pc:sldMk cId="4048929990" sldId="271"/>
            <ac:spMk id="11" creationId="{B6E3F8D9-463F-66BA-BE63-D05564516D68}"/>
          </ac:spMkLst>
        </pc:spChg>
        <pc:spChg chg="add del mod">
          <ac:chgData name="eldert@eldert.net" userId="fbe95aa6-f670-4838-bac7-c94df5e74cff" providerId="ADAL" clId="{0D12886E-009E-489D-9F76-6B70D8FCC13A}" dt="2022-05-27T17:44:17.920" v="2314"/>
          <ac:spMkLst>
            <pc:docMk/>
            <pc:sldMk cId="4048929990" sldId="271"/>
            <ac:spMk id="12" creationId="{01FE0196-CF1F-EAEB-2D16-098A09E3E531}"/>
          </ac:spMkLst>
        </pc:spChg>
        <pc:picChg chg="mod">
          <ac:chgData name="eldert@eldert.net" userId="fbe95aa6-f670-4838-bac7-c94df5e74cff" providerId="ADAL" clId="{0D12886E-009E-489D-9F76-6B70D8FCC13A}" dt="2022-05-27T17:44:17.920" v="2314"/>
          <ac:picMkLst>
            <pc:docMk/>
            <pc:sldMk cId="4048929990" sldId="271"/>
            <ac:picMk id="13" creationId="{A1C20EFE-1151-4758-AAD5-A4F7ADDFA601}"/>
          </ac:picMkLst>
        </pc:picChg>
      </pc:sldChg>
      <pc:sldChg chg="addSp delSp modSp add del mod modTransition setBg addAnim delAnim setClrOvrMap">
        <pc:chgData name="eldert@eldert.net" userId="fbe95aa6-f670-4838-bac7-c94df5e74cff" providerId="ADAL" clId="{0D12886E-009E-489D-9F76-6B70D8FCC13A}" dt="2022-05-27T18:57:30.548" v="2617"/>
        <pc:sldMkLst>
          <pc:docMk/>
          <pc:sldMk cId="3058169498" sldId="272"/>
        </pc:sldMkLst>
        <pc:spChg chg="mod">
          <ac:chgData name="eldert@eldert.net" userId="fbe95aa6-f670-4838-bac7-c94df5e74cff" providerId="ADAL" clId="{0D12886E-009E-489D-9F76-6B70D8FCC13A}" dt="2022-05-27T18:00:17.991" v="2410" actId="26606"/>
          <ac:spMkLst>
            <pc:docMk/>
            <pc:sldMk cId="3058169498" sldId="272"/>
            <ac:spMk id="2" creationId="{86C28DE3-9A61-4121-90DF-00D740287148}"/>
          </ac:spMkLst>
        </pc:spChg>
        <pc:spChg chg="mod">
          <ac:chgData name="eldert@eldert.net" userId="fbe95aa6-f670-4838-bac7-c94df5e74cff" providerId="ADAL" clId="{0D12886E-009E-489D-9F76-6B70D8FCC13A}" dt="2022-05-27T18:00:17.991" v="2410" actId="26606"/>
          <ac:spMkLst>
            <pc:docMk/>
            <pc:sldMk cId="3058169498" sldId="272"/>
            <ac:spMk id="3" creationId="{D5B348D5-40D4-41E3-93A2-AF0019D7D3D9}"/>
          </ac:spMkLst>
        </pc:spChg>
        <pc:spChg chg="add del mod">
          <ac:chgData name="eldert@eldert.net" userId="fbe95aa6-f670-4838-bac7-c94df5e74cff" providerId="ADAL" clId="{0D12886E-009E-489D-9F76-6B70D8FCC13A}" dt="2022-05-27T17:44:17.920" v="2314"/>
          <ac:spMkLst>
            <pc:docMk/>
            <pc:sldMk cId="3058169498" sldId="272"/>
            <ac:spMk id="4" creationId="{72E94671-05B0-D849-DDB4-809ADDD92883}"/>
          </ac:spMkLst>
        </pc:spChg>
        <pc:spChg chg="add del">
          <ac:chgData name="eldert@eldert.net" userId="fbe95aa6-f670-4838-bac7-c94df5e74cff" providerId="ADAL" clId="{0D12886E-009E-489D-9F76-6B70D8FCC13A}" dt="2022-05-27T17:37:51.267" v="2180" actId="26606"/>
          <ac:spMkLst>
            <pc:docMk/>
            <pc:sldMk cId="3058169498" sldId="272"/>
            <ac:spMk id="6" creationId="{C8320351-9FA2-4A26-885B-BB8F3E4902D2}"/>
          </ac:spMkLst>
        </pc:spChg>
        <pc:spChg chg="add del">
          <ac:chgData name="eldert@eldert.net" userId="fbe95aa6-f670-4838-bac7-c94df5e74cff" providerId="ADAL" clId="{0D12886E-009E-489D-9F76-6B70D8FCC13A}" dt="2022-05-27T17:37:51.267" v="2180" actId="26606"/>
          <ac:spMkLst>
            <pc:docMk/>
            <pc:sldMk cId="3058169498" sldId="272"/>
            <ac:spMk id="7" creationId="{68CD2EFB-78C2-4C6E-A6B9-4ED12FAD5B99}"/>
          </ac:spMkLst>
        </pc:spChg>
        <pc:spChg chg="add del">
          <ac:chgData name="eldert@eldert.net" userId="fbe95aa6-f670-4838-bac7-c94df5e74cff" providerId="ADAL" clId="{0D12886E-009E-489D-9F76-6B70D8FCC13A}" dt="2022-05-27T17:37:25.324" v="2176" actId="26606"/>
          <ac:spMkLst>
            <pc:docMk/>
            <pc:sldMk cId="3058169498" sldId="272"/>
            <ac:spMk id="9" creationId="{87CC2527-562A-4F69-B487-4371E5B243E7}"/>
          </ac:spMkLst>
        </pc:spChg>
        <pc:spChg chg="add del mod">
          <ac:chgData name="eldert@eldert.net" userId="fbe95aa6-f670-4838-bac7-c94df5e74cff" providerId="ADAL" clId="{0D12886E-009E-489D-9F76-6B70D8FCC13A}" dt="2022-05-27T17:44:17.920" v="2314"/>
          <ac:spMkLst>
            <pc:docMk/>
            <pc:sldMk cId="3058169498" sldId="272"/>
            <ac:spMk id="10" creationId="{E1E67CBA-3BC4-7CC9-E714-50143D3F632B}"/>
          </ac:spMkLst>
        </pc:spChg>
        <pc:spChg chg="add del">
          <ac:chgData name="eldert@eldert.net" userId="fbe95aa6-f670-4838-bac7-c94df5e74cff" providerId="ADAL" clId="{0D12886E-009E-489D-9F76-6B70D8FCC13A}" dt="2022-05-27T17:56:13.043" v="2393" actId="26606"/>
          <ac:spMkLst>
            <pc:docMk/>
            <pc:sldMk cId="3058169498" sldId="272"/>
            <ac:spMk id="12" creationId="{9B7AD9F6-8CE7-4299-8FC6-328F4DCD3FF9}"/>
          </ac:spMkLst>
        </pc:spChg>
        <pc:spChg chg="add del">
          <ac:chgData name="eldert@eldert.net" userId="fbe95aa6-f670-4838-bac7-c94df5e74cff" providerId="ADAL" clId="{0D12886E-009E-489D-9F76-6B70D8FCC13A}" dt="2022-05-27T17:56:13.043" v="2393" actId="26606"/>
          <ac:spMkLst>
            <pc:docMk/>
            <pc:sldMk cId="3058169498" sldId="272"/>
            <ac:spMk id="13" creationId="{F49775AF-8896-43EE-92C6-83497D6DC56F}"/>
          </ac:spMkLst>
        </pc:spChg>
        <pc:spChg chg="add del">
          <ac:chgData name="eldert@eldert.net" userId="fbe95aa6-f670-4838-bac7-c94df5e74cff" providerId="ADAL" clId="{0D12886E-009E-489D-9F76-6B70D8FCC13A}" dt="2022-05-27T17:59:11.510" v="2405" actId="26606"/>
          <ac:spMkLst>
            <pc:docMk/>
            <pc:sldMk cId="3058169498" sldId="272"/>
            <ac:spMk id="19" creationId="{657F69E0-C4B0-4BEC-A689-4F8D877F05D4}"/>
          </ac:spMkLst>
        </pc:spChg>
        <pc:spChg chg="add del">
          <ac:chgData name="eldert@eldert.net" userId="fbe95aa6-f670-4838-bac7-c94df5e74cff" providerId="ADAL" clId="{0D12886E-009E-489D-9F76-6B70D8FCC13A}" dt="2022-05-27T17:59:11.510" v="2405" actId="26606"/>
          <ac:spMkLst>
            <pc:docMk/>
            <pc:sldMk cId="3058169498" sldId="272"/>
            <ac:spMk id="21" creationId="{9F6380B4-6A1C-481E-8408-B4E6C75B9B81}"/>
          </ac:spMkLst>
        </pc:spChg>
        <pc:spChg chg="add del">
          <ac:chgData name="eldert@eldert.net" userId="fbe95aa6-f670-4838-bac7-c94df5e74cff" providerId="ADAL" clId="{0D12886E-009E-489D-9F76-6B70D8FCC13A}" dt="2022-05-27T17:59:37.692" v="2406" actId="26606"/>
          <ac:spMkLst>
            <pc:docMk/>
            <pc:sldMk cId="3058169498" sldId="272"/>
            <ac:spMk id="26" creationId="{9B7AD9F6-8CE7-4299-8FC6-328F4DCD3FF9}"/>
          </ac:spMkLst>
        </pc:spChg>
        <pc:spChg chg="add del">
          <ac:chgData name="eldert@eldert.net" userId="fbe95aa6-f670-4838-bac7-c94df5e74cff" providerId="ADAL" clId="{0D12886E-009E-489D-9F76-6B70D8FCC13A}" dt="2022-05-27T17:59:37.692" v="2406" actId="26606"/>
          <ac:spMkLst>
            <pc:docMk/>
            <pc:sldMk cId="3058169498" sldId="272"/>
            <ac:spMk id="28" creationId="{F49775AF-8896-43EE-92C6-83497D6DC56F}"/>
          </ac:spMkLst>
        </pc:spChg>
        <pc:spChg chg="add del">
          <ac:chgData name="eldert@eldert.net" userId="fbe95aa6-f670-4838-bac7-c94df5e74cff" providerId="ADAL" clId="{0D12886E-009E-489D-9F76-6B70D8FCC13A}" dt="2022-05-27T18:00:17.991" v="2410" actId="26606"/>
          <ac:spMkLst>
            <pc:docMk/>
            <pc:sldMk cId="3058169498" sldId="272"/>
            <ac:spMk id="33" creationId="{657F69E0-C4B0-4BEC-A689-4F8D877F05D4}"/>
          </ac:spMkLst>
        </pc:spChg>
        <pc:spChg chg="add del">
          <ac:chgData name="eldert@eldert.net" userId="fbe95aa6-f670-4838-bac7-c94df5e74cff" providerId="ADAL" clId="{0D12886E-009E-489D-9F76-6B70D8FCC13A}" dt="2022-05-27T18:00:17.991" v="2410" actId="26606"/>
          <ac:spMkLst>
            <pc:docMk/>
            <pc:sldMk cId="3058169498" sldId="272"/>
            <ac:spMk id="35" creationId="{9F6380B4-6A1C-481E-8408-B4E6C75B9B81}"/>
          </ac:spMkLst>
        </pc:spChg>
        <pc:spChg chg="add">
          <ac:chgData name="eldert@eldert.net" userId="fbe95aa6-f670-4838-bac7-c94df5e74cff" providerId="ADAL" clId="{0D12886E-009E-489D-9F76-6B70D8FCC13A}" dt="2022-05-27T18:00:17.991" v="2410" actId="26606"/>
          <ac:spMkLst>
            <pc:docMk/>
            <pc:sldMk cId="3058169498" sldId="272"/>
            <ac:spMk id="40" creationId="{C1DD1A8A-57D5-4A81-AD04-532B043C5611}"/>
          </ac:spMkLst>
        </pc:spChg>
        <pc:spChg chg="add">
          <ac:chgData name="eldert@eldert.net" userId="fbe95aa6-f670-4838-bac7-c94df5e74cff" providerId="ADAL" clId="{0D12886E-009E-489D-9F76-6B70D8FCC13A}" dt="2022-05-27T18:00:17.991" v="2410" actId="26606"/>
          <ac:spMkLst>
            <pc:docMk/>
            <pc:sldMk cId="3058169498" sldId="272"/>
            <ac:spMk id="42" creationId="{007891EC-4501-44ED-A8C8-B11B6DB767AB}"/>
          </ac:spMkLst>
        </pc:spChg>
        <pc:picChg chg="add del">
          <ac:chgData name="eldert@eldert.net" userId="fbe95aa6-f670-4838-bac7-c94df5e74cff" providerId="ADAL" clId="{0D12886E-009E-489D-9F76-6B70D8FCC13A}" dt="2022-05-27T17:37:25.324" v="2176" actId="26606"/>
          <ac:picMkLst>
            <pc:docMk/>
            <pc:sldMk cId="3058169498" sldId="272"/>
            <ac:picMk id="5" creationId="{C23F7321-23DB-78A3-FC72-3BF4FFC27E5D}"/>
          </ac:picMkLst>
        </pc:picChg>
        <pc:picChg chg="add del">
          <ac:chgData name="eldert@eldert.net" userId="fbe95aa6-f670-4838-bac7-c94df5e74cff" providerId="ADAL" clId="{0D12886E-009E-489D-9F76-6B70D8FCC13A}" dt="2022-05-27T17:37:51.267" v="2180" actId="26606"/>
          <ac:picMkLst>
            <pc:docMk/>
            <pc:sldMk cId="3058169498" sldId="272"/>
            <ac:picMk id="8" creationId="{8B270D35-4F1E-AA07-D8CF-412F2DB4C842}"/>
          </ac:picMkLst>
        </pc:picChg>
        <pc:picChg chg="add del mod ord">
          <ac:chgData name="eldert@eldert.net" userId="fbe95aa6-f670-4838-bac7-c94df5e74cff" providerId="ADAL" clId="{0D12886E-009E-489D-9F76-6B70D8FCC13A}" dt="2022-05-27T18:00:17.991" v="2410" actId="26606"/>
          <ac:picMkLst>
            <pc:docMk/>
            <pc:sldMk cId="3058169498" sldId="272"/>
            <ac:picMk id="14" creationId="{EC6B057D-2861-3724-C789-C5D726B9D62E}"/>
          </ac:picMkLst>
        </pc:picChg>
        <pc:cxnChg chg="add del">
          <ac:chgData name="eldert@eldert.net" userId="fbe95aa6-f670-4838-bac7-c94df5e74cff" providerId="ADAL" clId="{0D12886E-009E-489D-9F76-6B70D8FCC13A}" dt="2022-05-27T17:37:25.324" v="2176" actId="26606"/>
          <ac:cxnSpMkLst>
            <pc:docMk/>
            <pc:sldMk cId="3058169498" sldId="272"/>
            <ac:cxnSpMk id="11" creationId="{BCDAEC91-5BCE-4B55-9CC0-43EF94CB734B}"/>
          </ac:cxnSpMkLst>
        </pc:cxnChg>
      </pc:sldChg>
      <pc:sldChg chg="addSp delSp modSp add del mod modTransition setBg modClrScheme delAnim modAnim chgLayout">
        <pc:chgData name="eldert@eldert.net" userId="fbe95aa6-f670-4838-bac7-c94df5e74cff" providerId="ADAL" clId="{0D12886E-009E-489D-9F76-6B70D8FCC13A}" dt="2022-05-27T18:57:30.548" v="2617"/>
        <pc:sldMkLst>
          <pc:docMk/>
          <pc:sldMk cId="193110350" sldId="277"/>
        </pc:sldMkLst>
        <pc:spChg chg="mod ord">
          <ac:chgData name="eldert@eldert.net" userId="fbe95aa6-f670-4838-bac7-c94df5e74cff" providerId="ADAL" clId="{0D12886E-009E-489D-9F76-6B70D8FCC13A}" dt="2022-05-27T17:54:54.189" v="2387" actId="26606"/>
          <ac:spMkLst>
            <pc:docMk/>
            <pc:sldMk cId="193110350" sldId="277"/>
            <ac:spMk id="2" creationId="{02E8D889-000A-4BAB-8B33-EB51425FC5AE}"/>
          </ac:spMkLst>
        </pc:spChg>
        <pc:spChg chg="add del mod ord">
          <ac:chgData name="eldert@eldert.net" userId="fbe95aa6-f670-4838-bac7-c94df5e74cff" providerId="ADAL" clId="{0D12886E-009E-489D-9F76-6B70D8FCC13A}" dt="2022-05-27T17:54:54.189" v="2387" actId="26606"/>
          <ac:spMkLst>
            <pc:docMk/>
            <pc:sldMk cId="193110350" sldId="277"/>
            <ac:spMk id="3" creationId="{3654760B-CBEA-D2D1-264E-BFEE5CAED772}"/>
          </ac:spMkLst>
        </pc:spChg>
        <pc:spChg chg="add del mod">
          <ac:chgData name="eldert@eldert.net" userId="fbe95aa6-f670-4838-bac7-c94df5e74cff" providerId="ADAL" clId="{0D12886E-009E-489D-9F76-6B70D8FCC13A}" dt="2022-05-27T17:44:17.920" v="2314"/>
          <ac:spMkLst>
            <pc:docMk/>
            <pc:sldMk cId="193110350" sldId="277"/>
            <ac:spMk id="4" creationId="{F36E9E02-06F4-8600-DF10-FC0CDC033E1D}"/>
          </ac:spMkLst>
        </pc:spChg>
        <pc:spChg chg="add del mod">
          <ac:chgData name="eldert@eldert.net" userId="fbe95aa6-f670-4838-bac7-c94df5e74cff" providerId="ADAL" clId="{0D12886E-009E-489D-9F76-6B70D8FCC13A}" dt="2022-05-27T17:44:17.920" v="2314"/>
          <ac:spMkLst>
            <pc:docMk/>
            <pc:sldMk cId="193110350" sldId="277"/>
            <ac:spMk id="5" creationId="{DC99F618-113C-E054-232B-DF9EF588BBB5}"/>
          </ac:spMkLst>
        </pc:spChg>
        <pc:spChg chg="add">
          <ac:chgData name="eldert@eldert.net" userId="fbe95aa6-f670-4838-bac7-c94df5e74cff" providerId="ADAL" clId="{0D12886E-009E-489D-9F76-6B70D8FCC13A}" dt="2022-05-27T17:54:54.189" v="2387" actId="26606"/>
          <ac:spMkLst>
            <pc:docMk/>
            <pc:sldMk cId="193110350" sldId="277"/>
            <ac:spMk id="6" creationId="{E0CBAC23-2E3F-4A90-BA59-F8299F6A5439}"/>
          </ac:spMkLst>
        </pc:spChg>
        <pc:spChg chg="add">
          <ac:chgData name="eldert@eldert.net" userId="fbe95aa6-f670-4838-bac7-c94df5e74cff" providerId="ADAL" clId="{0D12886E-009E-489D-9F76-6B70D8FCC13A}" dt="2022-05-27T17:54:54.189" v="2387" actId="26606"/>
          <ac:spMkLst>
            <pc:docMk/>
            <pc:sldMk cId="193110350" sldId="277"/>
            <ac:spMk id="9" creationId="{35DB3719-6FDC-4E5D-891D-FF40B7300F64}"/>
          </ac:spMkLst>
        </pc:spChg>
        <pc:spChg chg="add del mod">
          <ac:chgData name="eldert@eldert.net" userId="fbe95aa6-f670-4838-bac7-c94df5e74cff" providerId="ADAL" clId="{0D12886E-009E-489D-9F76-6B70D8FCC13A}" dt="2022-05-27T18:49:41.661" v="2552" actId="26606"/>
          <ac:spMkLst>
            <pc:docMk/>
            <pc:sldMk cId="193110350" sldId="277"/>
            <ac:spMk id="10" creationId="{21FD49CD-BF2F-1EE9-DFB9-D9462B5A22DF}"/>
          </ac:spMkLst>
        </pc:spChg>
        <pc:spChg chg="del mod ord">
          <ac:chgData name="eldert@eldert.net" userId="fbe95aa6-f670-4838-bac7-c94df5e74cff" providerId="ADAL" clId="{0D12886E-009E-489D-9F76-6B70D8FCC13A}" dt="2022-05-27T17:19:12.380" v="789" actId="700"/>
          <ac:spMkLst>
            <pc:docMk/>
            <pc:sldMk cId="193110350" sldId="277"/>
            <ac:spMk id="11" creationId="{684374E4-694F-4119-8F79-EF6C620D3562}"/>
          </ac:spMkLst>
        </pc:spChg>
        <pc:spChg chg="del mod">
          <ac:chgData name="eldert@eldert.net" userId="fbe95aa6-f670-4838-bac7-c94df5e74cff" providerId="ADAL" clId="{0D12886E-009E-489D-9F76-6B70D8FCC13A}" dt="2022-05-27T17:19:12.380" v="789" actId="700"/>
          <ac:spMkLst>
            <pc:docMk/>
            <pc:sldMk cId="193110350" sldId="277"/>
            <ac:spMk id="12" creationId="{FA8BC59B-409E-4BE4-AF86-D0EF98B6DABF}"/>
          </ac:spMkLst>
        </pc:spChg>
        <pc:spChg chg="del mod">
          <ac:chgData name="eldert@eldert.net" userId="fbe95aa6-f670-4838-bac7-c94df5e74cff" providerId="ADAL" clId="{0D12886E-009E-489D-9F76-6B70D8FCC13A}" dt="2022-05-27T17:19:12.380" v="789" actId="700"/>
          <ac:spMkLst>
            <pc:docMk/>
            <pc:sldMk cId="193110350" sldId="277"/>
            <ac:spMk id="27" creationId="{3415A27D-94AD-4329-95DC-7597A7B74C13}"/>
          </ac:spMkLst>
        </pc:spChg>
        <pc:spChg chg="del mod">
          <ac:chgData name="eldert@eldert.net" userId="fbe95aa6-f670-4838-bac7-c94df5e74cff" providerId="ADAL" clId="{0D12886E-009E-489D-9F76-6B70D8FCC13A}" dt="2022-05-27T17:19:12.380" v="789" actId="700"/>
          <ac:spMkLst>
            <pc:docMk/>
            <pc:sldMk cId="193110350" sldId="277"/>
            <ac:spMk id="29" creationId="{3C574CB6-2E0A-402D-B1AF-53BD11A883BB}"/>
          </ac:spMkLst>
        </pc:spChg>
        <pc:graphicFrameChg chg="add del mod">
          <ac:chgData name="eldert@eldert.net" userId="fbe95aa6-f670-4838-bac7-c94df5e74cff" providerId="ADAL" clId="{0D12886E-009E-489D-9F76-6B70D8FCC13A}" dt="2022-05-27T18:49:17.595" v="2549" actId="478"/>
          <ac:graphicFrameMkLst>
            <pc:docMk/>
            <pc:sldMk cId="193110350" sldId="277"/>
            <ac:graphicFrameMk id="7" creationId="{6FE0C4B6-9316-7F34-4CA9-617F3D83F013}"/>
          </ac:graphicFrameMkLst>
        </pc:graphicFrameChg>
        <pc:graphicFrameChg chg="add mod">
          <ac:chgData name="eldert@eldert.net" userId="fbe95aa6-f670-4838-bac7-c94df5e74cff" providerId="ADAL" clId="{0D12886E-009E-489D-9F76-6B70D8FCC13A}" dt="2022-05-27T18:55:06.880" v="2601" actId="20577"/>
          <ac:graphicFrameMkLst>
            <pc:docMk/>
            <pc:sldMk cId="193110350" sldId="277"/>
            <ac:graphicFrameMk id="13" creationId="{AFE5E49F-C84F-E94E-3BD4-C31A0A106529}"/>
          </ac:graphicFrameMkLst>
        </pc:graphicFrameChg>
      </pc:sldChg>
      <pc:sldChg chg="add del">
        <pc:chgData name="eldert@eldert.net" userId="fbe95aa6-f670-4838-bac7-c94df5e74cff" providerId="ADAL" clId="{0D12886E-009E-489D-9F76-6B70D8FCC13A}" dt="2022-05-27T16:39:03.793" v="61" actId="47"/>
        <pc:sldMkLst>
          <pc:docMk/>
          <pc:sldMk cId="2320019666" sldId="496"/>
        </pc:sldMkLst>
      </pc:sldChg>
      <pc:sldChg chg="addSp delSp modSp add mod modTransition setBg">
        <pc:chgData name="eldert@eldert.net" userId="fbe95aa6-f670-4838-bac7-c94df5e74cff" providerId="ADAL" clId="{0D12886E-009E-489D-9F76-6B70D8FCC13A}" dt="2022-05-27T18:57:30.548" v="2617"/>
        <pc:sldMkLst>
          <pc:docMk/>
          <pc:sldMk cId="234770076" sldId="1815"/>
        </pc:sldMkLst>
        <pc:spChg chg="mod">
          <ac:chgData name="eldert@eldert.net" userId="fbe95aa6-f670-4838-bac7-c94df5e74cff" providerId="ADAL" clId="{0D12886E-009E-489D-9F76-6B70D8FCC13A}" dt="2022-05-27T17:55:11.993" v="2390" actId="403"/>
          <ac:spMkLst>
            <pc:docMk/>
            <pc:sldMk cId="234770076" sldId="1815"/>
            <ac:spMk id="2" creationId="{2FC7DAD2-53AD-4340-95DA-62666FA42F02}"/>
          </ac:spMkLst>
        </pc:spChg>
        <pc:spChg chg="mod">
          <ac:chgData name="eldert@eldert.net" userId="fbe95aa6-f670-4838-bac7-c94df5e74cff" providerId="ADAL" clId="{0D12886E-009E-489D-9F76-6B70D8FCC13A}" dt="2022-05-27T17:44:17.920" v="2314"/>
          <ac:spMkLst>
            <pc:docMk/>
            <pc:sldMk cId="234770076" sldId="1815"/>
            <ac:spMk id="4" creationId="{3CF2DA81-F241-4318-B4F4-C49B0D8CEE15}"/>
          </ac:spMkLst>
        </pc:spChg>
        <pc:spChg chg="add del mod">
          <ac:chgData name="eldert@eldert.net" userId="fbe95aa6-f670-4838-bac7-c94df5e74cff" providerId="ADAL" clId="{0D12886E-009E-489D-9F76-6B70D8FCC13A}" dt="2022-05-27T17:44:17.920" v="2314"/>
          <ac:spMkLst>
            <pc:docMk/>
            <pc:sldMk cId="234770076" sldId="1815"/>
            <ac:spMk id="5" creationId="{EF373441-C528-13B6-F994-6916AEE14AD0}"/>
          </ac:spMkLst>
        </pc:spChg>
        <pc:spChg chg="add del mod">
          <ac:chgData name="eldert@eldert.net" userId="fbe95aa6-f670-4838-bac7-c94df5e74cff" providerId="ADAL" clId="{0D12886E-009E-489D-9F76-6B70D8FCC13A}" dt="2022-05-27T17:44:17.920" v="2314"/>
          <ac:spMkLst>
            <pc:docMk/>
            <pc:sldMk cId="234770076" sldId="1815"/>
            <ac:spMk id="7" creationId="{FCA02500-E618-836F-B910-CEABDEECE314}"/>
          </ac:spMkLst>
        </pc:spChg>
      </pc:sldChg>
      <pc:sldChg chg="addSp delSp modSp add mod ord modTransition setBg modAnim delDesignElem chgLayout modNotesTx">
        <pc:chgData name="eldert@eldert.net" userId="fbe95aa6-f670-4838-bac7-c94df5e74cff" providerId="ADAL" clId="{0D12886E-009E-489D-9F76-6B70D8FCC13A}" dt="2022-05-27T18:57:30.548" v="2617"/>
        <pc:sldMkLst>
          <pc:docMk/>
          <pc:sldMk cId="1199060868" sldId="2076137602"/>
        </pc:sldMkLst>
        <pc:spChg chg="add del mod">
          <ac:chgData name="eldert@eldert.net" userId="fbe95aa6-f670-4838-bac7-c94df5e74cff" providerId="ADAL" clId="{0D12886E-009E-489D-9F76-6B70D8FCC13A}" dt="2022-05-27T17:07:02.646" v="545" actId="26606"/>
          <ac:spMkLst>
            <pc:docMk/>
            <pc:sldMk cId="1199060868" sldId="2076137602"/>
            <ac:spMk id="3" creationId="{2EAA69D5-5E43-EDC5-179C-B3DCFA61A6E1}"/>
          </ac:spMkLst>
        </pc:spChg>
        <pc:spChg chg="mod ord">
          <ac:chgData name="eldert@eldert.net" userId="fbe95aa6-f670-4838-bac7-c94df5e74cff" providerId="ADAL" clId="{0D12886E-009E-489D-9F76-6B70D8FCC13A}" dt="2022-05-27T17:47:52.607" v="2330" actId="26606"/>
          <ac:spMkLst>
            <pc:docMk/>
            <pc:sldMk cId="1199060868" sldId="2076137602"/>
            <ac:spMk id="4" creationId="{08664C4B-0702-47A2-A883-0283353F0852}"/>
          </ac:spMkLst>
        </pc:spChg>
        <pc:spChg chg="mod ord">
          <ac:chgData name="eldert@eldert.net" userId="fbe95aa6-f670-4838-bac7-c94df5e74cff" providerId="ADAL" clId="{0D12886E-009E-489D-9F76-6B70D8FCC13A}" dt="2022-05-27T18:32:34.859" v="2456" actId="12"/>
          <ac:spMkLst>
            <pc:docMk/>
            <pc:sldMk cId="1199060868" sldId="2076137602"/>
            <ac:spMk id="5" creationId="{1871DE10-583C-4F9A-9442-236A827CF80B}"/>
          </ac:spMkLst>
        </pc:spChg>
        <pc:spChg chg="add del">
          <ac:chgData name="eldert@eldert.net" userId="fbe95aa6-f670-4838-bac7-c94df5e74cff" providerId="ADAL" clId="{0D12886E-009E-489D-9F76-6B70D8FCC13A}" dt="2022-05-27T17:06:28.663" v="533" actId="26606"/>
          <ac:spMkLst>
            <pc:docMk/>
            <pc:sldMk cId="1199060868" sldId="2076137602"/>
            <ac:spMk id="12" creationId="{5E39A796-BE83-48B1-B33F-35C4A32AAB57}"/>
          </ac:spMkLst>
        </pc:spChg>
        <pc:spChg chg="add del">
          <ac:chgData name="eldert@eldert.net" userId="fbe95aa6-f670-4838-bac7-c94df5e74cff" providerId="ADAL" clId="{0D12886E-009E-489D-9F76-6B70D8FCC13A}" dt="2022-05-27T17:06:11.906" v="529" actId="26606"/>
          <ac:spMkLst>
            <pc:docMk/>
            <pc:sldMk cId="1199060868" sldId="2076137602"/>
            <ac:spMk id="13" creationId="{5E39A796-BE83-48B1-B33F-35C4A32AAB57}"/>
          </ac:spMkLst>
        </pc:spChg>
        <pc:spChg chg="add del">
          <ac:chgData name="eldert@eldert.net" userId="fbe95aa6-f670-4838-bac7-c94df5e74cff" providerId="ADAL" clId="{0D12886E-009E-489D-9F76-6B70D8FCC13A}" dt="2022-05-27T17:06:11.906" v="529" actId="26606"/>
          <ac:spMkLst>
            <pc:docMk/>
            <pc:sldMk cId="1199060868" sldId="2076137602"/>
            <ac:spMk id="15" creationId="{72F84B47-E267-4194-8194-831DB7B5547F}"/>
          </ac:spMkLst>
        </pc:spChg>
        <pc:spChg chg="add del">
          <ac:chgData name="eldert@eldert.net" userId="fbe95aa6-f670-4838-bac7-c94df5e74cff" providerId="ADAL" clId="{0D12886E-009E-489D-9F76-6B70D8FCC13A}" dt="2022-05-27T17:06:28.663" v="533" actId="26606"/>
          <ac:spMkLst>
            <pc:docMk/>
            <pc:sldMk cId="1199060868" sldId="2076137602"/>
            <ac:spMk id="17" creationId="{72F84B47-E267-4194-8194-831DB7B5547F}"/>
          </ac:spMkLst>
        </pc:spChg>
        <pc:spChg chg="add del mod ord">
          <ac:chgData name="eldert@eldert.net" userId="fbe95aa6-f670-4838-bac7-c94df5e74cff" providerId="ADAL" clId="{0D12886E-009E-489D-9F76-6B70D8FCC13A}" dt="2022-05-27T17:41:28.305" v="2222"/>
          <ac:spMkLst>
            <pc:docMk/>
            <pc:sldMk cId="1199060868" sldId="2076137602"/>
            <ac:spMk id="23" creationId="{A134E1F8-33D6-F4D0-15B9-B727D8830825}"/>
          </ac:spMkLst>
        </pc:spChg>
        <pc:spChg chg="add del mod">
          <ac:chgData name="eldert@eldert.net" userId="fbe95aa6-f670-4838-bac7-c94df5e74cff" providerId="ADAL" clId="{0D12886E-009E-489D-9F76-6B70D8FCC13A}" dt="2022-05-27T17:41:28.305" v="2222"/>
          <ac:spMkLst>
            <pc:docMk/>
            <pc:sldMk cId="1199060868" sldId="2076137602"/>
            <ac:spMk id="24" creationId="{0F111DC9-31C4-08C8-4E14-741C1EB43943}"/>
          </ac:spMkLst>
        </pc:spChg>
        <pc:spChg chg="add del mod">
          <ac:chgData name="eldert@eldert.net" userId="fbe95aa6-f670-4838-bac7-c94df5e74cff" providerId="ADAL" clId="{0D12886E-009E-489D-9F76-6B70D8FCC13A}" dt="2022-05-27T17:41:28.305" v="2222"/>
          <ac:spMkLst>
            <pc:docMk/>
            <pc:sldMk cId="1199060868" sldId="2076137602"/>
            <ac:spMk id="25" creationId="{793EC9B0-772F-C046-E5EA-9CC914AD7A17}"/>
          </ac:spMkLst>
        </pc:spChg>
        <pc:spChg chg="add del mod">
          <ac:chgData name="eldert@eldert.net" userId="fbe95aa6-f670-4838-bac7-c94df5e74cff" providerId="ADAL" clId="{0D12886E-009E-489D-9F76-6B70D8FCC13A}" dt="2022-05-27T17:44:17.920" v="2314"/>
          <ac:spMkLst>
            <pc:docMk/>
            <pc:sldMk cId="1199060868" sldId="2076137602"/>
            <ac:spMk id="26" creationId="{4CA294C2-2D98-1E30-C698-B608B4325C38}"/>
          </ac:spMkLst>
        </pc:spChg>
        <pc:spChg chg="add del">
          <ac:chgData name="eldert@eldert.net" userId="fbe95aa6-f670-4838-bac7-c94df5e74cff" providerId="ADAL" clId="{0D12886E-009E-489D-9F76-6B70D8FCC13A}" dt="2022-05-27T17:41:25.250" v="2220" actId="700"/>
          <ac:spMkLst>
            <pc:docMk/>
            <pc:sldMk cId="1199060868" sldId="2076137602"/>
            <ac:spMk id="27" creationId="{5E39A796-BE83-48B1-B33F-35C4A32AAB57}"/>
          </ac:spMkLst>
        </pc:spChg>
        <pc:spChg chg="add del mod">
          <ac:chgData name="eldert@eldert.net" userId="fbe95aa6-f670-4838-bac7-c94df5e74cff" providerId="ADAL" clId="{0D12886E-009E-489D-9F76-6B70D8FCC13A}" dt="2022-05-27T17:44:17.920" v="2314"/>
          <ac:spMkLst>
            <pc:docMk/>
            <pc:sldMk cId="1199060868" sldId="2076137602"/>
            <ac:spMk id="28" creationId="{2EB8F7F9-5609-1AAC-185C-D3D64D63642F}"/>
          </ac:spMkLst>
        </pc:spChg>
        <pc:spChg chg="add del">
          <ac:chgData name="eldert@eldert.net" userId="fbe95aa6-f670-4838-bac7-c94df5e74cff" providerId="ADAL" clId="{0D12886E-009E-489D-9F76-6B70D8FCC13A}" dt="2022-05-27T17:41:25.250" v="2220" actId="700"/>
          <ac:spMkLst>
            <pc:docMk/>
            <pc:sldMk cId="1199060868" sldId="2076137602"/>
            <ac:spMk id="29" creationId="{72F84B47-E267-4194-8194-831DB7B5547F}"/>
          </ac:spMkLst>
        </pc:spChg>
        <pc:spChg chg="add del mod">
          <ac:chgData name="eldert@eldert.net" userId="fbe95aa6-f670-4838-bac7-c94df5e74cff" providerId="ADAL" clId="{0D12886E-009E-489D-9F76-6B70D8FCC13A}" dt="2022-05-27T17:44:17.920" v="2314"/>
          <ac:spMkLst>
            <pc:docMk/>
            <pc:sldMk cId="1199060868" sldId="2076137602"/>
            <ac:spMk id="30" creationId="{48E3C250-CF78-30E7-7B89-5FDF8B3214DB}"/>
          </ac:spMkLst>
        </pc:spChg>
        <pc:spChg chg="add del mod">
          <ac:chgData name="eldert@eldert.net" userId="fbe95aa6-f670-4838-bac7-c94df5e74cff" providerId="ADAL" clId="{0D12886E-009E-489D-9F76-6B70D8FCC13A}" dt="2022-05-27T17:47:52.607" v="2330" actId="26606"/>
          <ac:spMkLst>
            <pc:docMk/>
            <pc:sldMk cId="1199060868" sldId="2076137602"/>
            <ac:spMk id="31" creationId="{D57E601E-E60C-7E81-3F2D-093BB6201969}"/>
          </ac:spMkLst>
        </pc:spChg>
        <pc:spChg chg="add">
          <ac:chgData name="eldert@eldert.net" userId="fbe95aa6-f670-4838-bac7-c94df5e74cff" providerId="ADAL" clId="{0D12886E-009E-489D-9F76-6B70D8FCC13A}" dt="2022-05-27T17:47:52.607" v="2330" actId="26606"/>
          <ac:spMkLst>
            <pc:docMk/>
            <pc:sldMk cId="1199060868" sldId="2076137602"/>
            <ac:spMk id="36" creationId="{2B97F24A-32CE-4C1C-A50D-3016B394DCFB}"/>
          </ac:spMkLst>
        </pc:spChg>
        <pc:spChg chg="add">
          <ac:chgData name="eldert@eldert.net" userId="fbe95aa6-f670-4838-bac7-c94df5e74cff" providerId="ADAL" clId="{0D12886E-009E-489D-9F76-6B70D8FCC13A}" dt="2022-05-27T17:47:52.607" v="2330" actId="26606"/>
          <ac:spMkLst>
            <pc:docMk/>
            <pc:sldMk cId="1199060868" sldId="2076137602"/>
            <ac:spMk id="38" creationId="{CD8B4F24-440B-49E9-B85D-733523DC064B}"/>
          </ac:spMkLst>
        </pc:spChg>
        <pc:picChg chg="add del">
          <ac:chgData name="eldert@eldert.net" userId="fbe95aa6-f670-4838-bac7-c94df5e74cff" providerId="ADAL" clId="{0D12886E-009E-489D-9F76-6B70D8FCC13A}" dt="2022-05-27T17:06:02.549" v="526" actId="21"/>
          <ac:picMkLst>
            <pc:docMk/>
            <pc:sldMk cId="1199060868" sldId="2076137602"/>
            <ac:picMk id="7" creationId="{22F3FC87-D7D3-2D24-2CCC-1C77DDDB332B}"/>
          </ac:picMkLst>
        </pc:picChg>
        <pc:picChg chg="add del mod modCrop">
          <ac:chgData name="eldert@eldert.net" userId="fbe95aa6-f670-4838-bac7-c94df5e74cff" providerId="ADAL" clId="{0D12886E-009E-489D-9F76-6B70D8FCC13A}" dt="2022-05-27T17:06:12.798" v="530" actId="22"/>
          <ac:picMkLst>
            <pc:docMk/>
            <pc:sldMk cId="1199060868" sldId="2076137602"/>
            <ac:picMk id="8" creationId="{A1FBA1A4-B8BB-9C55-9802-B4A6243D6D44}"/>
          </ac:picMkLst>
        </pc:picChg>
        <pc:picChg chg="add del mod">
          <ac:chgData name="eldert@eldert.net" userId="fbe95aa6-f670-4838-bac7-c94df5e74cff" providerId="ADAL" clId="{0D12886E-009E-489D-9F76-6B70D8FCC13A}" dt="2022-05-27T17:06:29.303" v="534" actId="22"/>
          <ac:picMkLst>
            <pc:docMk/>
            <pc:sldMk cId="1199060868" sldId="2076137602"/>
            <ac:picMk id="10" creationId="{E7C25438-9F26-C2E2-6A06-771A8338CF0D}"/>
          </ac:picMkLst>
        </pc:picChg>
        <pc:picChg chg="add del mod modCrop">
          <ac:chgData name="eldert@eldert.net" userId="fbe95aa6-f670-4838-bac7-c94df5e74cff" providerId="ADAL" clId="{0D12886E-009E-489D-9F76-6B70D8FCC13A}" dt="2022-05-27T17:06:36.880" v="536" actId="22"/>
          <ac:picMkLst>
            <pc:docMk/>
            <pc:sldMk cId="1199060868" sldId="2076137602"/>
            <ac:picMk id="11" creationId="{C4651AC3-EED3-2F2A-C634-9F93111ED5CC}"/>
          </ac:picMkLst>
        </pc:picChg>
        <pc:picChg chg="add del mod">
          <ac:chgData name="eldert@eldert.net" userId="fbe95aa6-f670-4838-bac7-c94df5e74cff" providerId="ADAL" clId="{0D12886E-009E-489D-9F76-6B70D8FCC13A}" dt="2022-05-27T17:06:50.219" v="542" actId="22"/>
          <ac:picMkLst>
            <pc:docMk/>
            <pc:sldMk cId="1199060868" sldId="2076137602"/>
            <ac:picMk id="16" creationId="{5EEB0559-1101-BD3F-3DF3-5FEBEF215E4F}"/>
          </ac:picMkLst>
        </pc:picChg>
        <pc:picChg chg="del">
          <ac:chgData name="eldert@eldert.net" userId="fbe95aa6-f670-4838-bac7-c94df5e74cff" providerId="ADAL" clId="{0D12886E-009E-489D-9F76-6B70D8FCC13A}" dt="2022-05-27T17:06:00.215" v="524" actId="478"/>
          <ac:picMkLst>
            <pc:docMk/>
            <pc:sldMk cId="1199060868" sldId="2076137602"/>
            <ac:picMk id="20" creationId="{D9FAA618-350E-442B-BF86-9C966E236FC9}"/>
          </ac:picMkLst>
        </pc:picChg>
        <pc:picChg chg="add mod">
          <ac:chgData name="eldert@eldert.net" userId="fbe95aa6-f670-4838-bac7-c94df5e74cff" providerId="ADAL" clId="{0D12886E-009E-489D-9F76-6B70D8FCC13A}" dt="2022-05-27T17:47:52.607" v="2330" actId="26606"/>
          <ac:picMkLst>
            <pc:docMk/>
            <pc:sldMk cId="1199060868" sldId="2076137602"/>
            <ac:picMk id="22" creationId="{BDEF0776-5FEA-C390-69F0-CE456A6575FF}"/>
          </ac:picMkLst>
        </pc:picChg>
      </pc:sldChg>
      <pc:sldChg chg="addSp delSp modSp add mod modTransition setBg modClrScheme chgLayout">
        <pc:chgData name="eldert@eldert.net" userId="fbe95aa6-f670-4838-bac7-c94df5e74cff" providerId="ADAL" clId="{0D12886E-009E-489D-9F76-6B70D8FCC13A}" dt="2022-06-08T18:53:11.219" v="2872" actId="1076"/>
        <pc:sldMkLst>
          <pc:docMk/>
          <pc:sldMk cId="866378021" sldId="2076138299"/>
        </pc:sldMkLst>
        <pc:spChg chg="mod ord">
          <ac:chgData name="eldert@eldert.net" userId="fbe95aa6-f670-4838-bac7-c94df5e74cff" providerId="ADAL" clId="{0D12886E-009E-489D-9F76-6B70D8FCC13A}" dt="2022-05-27T17:46:17.907" v="2325" actId="26606"/>
          <ac:spMkLst>
            <pc:docMk/>
            <pc:sldMk cId="866378021" sldId="2076138299"/>
            <ac:spMk id="2" creationId="{D9D45272-C262-4D11-AB4F-A02EC0431440}"/>
          </ac:spMkLst>
        </pc:spChg>
        <pc:spChg chg="add mod">
          <ac:chgData name="eldert@eldert.net" userId="fbe95aa6-f670-4838-bac7-c94df5e74cff" providerId="ADAL" clId="{0D12886E-009E-489D-9F76-6B70D8FCC13A}" dt="2022-06-08T18:53:11.219" v="2872" actId="1076"/>
          <ac:spMkLst>
            <pc:docMk/>
            <pc:sldMk cId="866378021" sldId="2076138299"/>
            <ac:spMk id="3" creationId="{3F622021-16A8-EACE-CBF5-E73AF9AD6940}"/>
          </ac:spMkLst>
        </pc:spChg>
        <pc:spChg chg="add del mod">
          <ac:chgData name="eldert@eldert.net" userId="fbe95aa6-f670-4838-bac7-c94df5e74cff" providerId="ADAL" clId="{0D12886E-009E-489D-9F76-6B70D8FCC13A}" dt="2022-05-27T17:44:17.920" v="2314"/>
          <ac:spMkLst>
            <pc:docMk/>
            <pc:sldMk cId="866378021" sldId="2076138299"/>
            <ac:spMk id="3" creationId="{692FBF0B-1597-18C7-888D-9B1E1AA85243}"/>
          </ac:spMkLst>
        </pc:spChg>
        <pc:spChg chg="add mod">
          <ac:chgData name="eldert@eldert.net" userId="fbe95aa6-f670-4838-bac7-c94df5e74cff" providerId="ADAL" clId="{0D12886E-009E-489D-9F76-6B70D8FCC13A}" dt="2022-06-08T18:52:42.098" v="2855" actId="1076"/>
          <ac:spMkLst>
            <pc:docMk/>
            <pc:sldMk cId="866378021" sldId="2076138299"/>
            <ac:spMk id="4" creationId="{4C87E4DF-D33D-AA60-F4D8-76F71AB9EBCE}"/>
          </ac:spMkLst>
        </pc:spChg>
        <pc:spChg chg="add del mod">
          <ac:chgData name="eldert@eldert.net" userId="fbe95aa6-f670-4838-bac7-c94df5e74cff" providerId="ADAL" clId="{0D12886E-009E-489D-9F76-6B70D8FCC13A}" dt="2022-05-27T17:44:17.920" v="2314"/>
          <ac:spMkLst>
            <pc:docMk/>
            <pc:sldMk cId="866378021" sldId="2076138299"/>
            <ac:spMk id="4" creationId="{837D6635-97BB-7BB9-B6EB-E0BFE4020F7F}"/>
          </ac:spMkLst>
        </pc:spChg>
        <pc:spChg chg="add">
          <ac:chgData name="eldert@eldert.net" userId="fbe95aa6-f670-4838-bac7-c94df5e74cff" providerId="ADAL" clId="{0D12886E-009E-489D-9F76-6B70D8FCC13A}" dt="2022-05-27T17:46:17.907" v="2325" actId="26606"/>
          <ac:spMkLst>
            <pc:docMk/>
            <pc:sldMk cId="866378021" sldId="2076138299"/>
            <ac:spMk id="7" creationId="{665DBBEF-238B-476B-96AB-8AAC3224ECEA}"/>
          </ac:spMkLst>
        </pc:spChg>
        <pc:spChg chg="add">
          <ac:chgData name="eldert@eldert.net" userId="fbe95aa6-f670-4838-bac7-c94df5e74cff" providerId="ADAL" clId="{0D12886E-009E-489D-9F76-6B70D8FCC13A}" dt="2022-05-27T17:46:17.907" v="2325" actId="26606"/>
          <ac:spMkLst>
            <pc:docMk/>
            <pc:sldMk cId="866378021" sldId="2076138299"/>
            <ac:spMk id="8" creationId="{3FCFB1DE-0B7E-48CC-BA90-B2AB0889F9D6}"/>
          </ac:spMkLst>
        </pc:spChg>
        <pc:spChg chg="add del">
          <ac:chgData name="eldert@eldert.net" userId="fbe95aa6-f670-4838-bac7-c94df5e74cff" providerId="ADAL" clId="{0D12886E-009E-489D-9F76-6B70D8FCC13A}" dt="2022-05-27T17:40:38.032" v="2208" actId="26606"/>
          <ac:spMkLst>
            <pc:docMk/>
            <pc:sldMk cId="866378021" sldId="2076138299"/>
            <ac:spMk id="10" creationId="{665DBBEF-238B-476B-96AB-8AAC3224ECEA}"/>
          </ac:spMkLst>
        </pc:spChg>
        <pc:spChg chg="add del">
          <ac:chgData name="eldert@eldert.net" userId="fbe95aa6-f670-4838-bac7-c94df5e74cff" providerId="ADAL" clId="{0D12886E-009E-489D-9F76-6B70D8FCC13A}" dt="2022-05-27T17:40:38.032" v="2208" actId="26606"/>
          <ac:spMkLst>
            <pc:docMk/>
            <pc:sldMk cId="866378021" sldId="2076138299"/>
            <ac:spMk id="12" creationId="{3FCFB1DE-0B7E-48CC-BA90-B2AB0889F9D6}"/>
          </ac:spMkLst>
        </pc:spChg>
        <pc:picChg chg="mod ord">
          <ac:chgData name="eldert@eldert.net" userId="fbe95aa6-f670-4838-bac7-c94df5e74cff" providerId="ADAL" clId="{0D12886E-009E-489D-9F76-6B70D8FCC13A}" dt="2022-06-08T18:52:36.805" v="2854" actId="1076"/>
          <ac:picMkLst>
            <pc:docMk/>
            <pc:sldMk cId="866378021" sldId="2076138299"/>
            <ac:picMk id="5" creationId="{9A7A85F6-F010-4930-A672-95E0A10824FA}"/>
          </ac:picMkLst>
        </pc:picChg>
      </pc:sldChg>
      <pc:sldChg chg="add del">
        <pc:chgData name="eldert@eldert.net" userId="fbe95aa6-f670-4838-bac7-c94df5e74cff" providerId="ADAL" clId="{0D12886E-009E-489D-9F76-6B70D8FCC13A}" dt="2022-05-27T16:47:23.981" v="180" actId="47"/>
        <pc:sldMkLst>
          <pc:docMk/>
          <pc:sldMk cId="1801834557" sldId="2076138303"/>
        </pc:sldMkLst>
      </pc:sldChg>
      <pc:sldChg chg="addSp delSp modSp add mod modTransition setBg">
        <pc:chgData name="eldert@eldert.net" userId="fbe95aa6-f670-4838-bac7-c94df5e74cff" providerId="ADAL" clId="{0D12886E-009E-489D-9F76-6B70D8FCC13A}" dt="2022-05-27T18:57:30.548" v="2617"/>
        <pc:sldMkLst>
          <pc:docMk/>
          <pc:sldMk cId="419056212" sldId="2076138307"/>
        </pc:sldMkLst>
        <pc:spChg chg="add del mod">
          <ac:chgData name="eldert@eldert.net" userId="fbe95aa6-f670-4838-bac7-c94df5e74cff" providerId="ADAL" clId="{0D12886E-009E-489D-9F76-6B70D8FCC13A}" dt="2022-05-27T17:44:17.920" v="2314"/>
          <ac:spMkLst>
            <pc:docMk/>
            <pc:sldMk cId="419056212" sldId="2076138307"/>
            <ac:spMk id="2" creationId="{CFD8FD01-0928-E18B-DCAB-95A80577444D}"/>
          </ac:spMkLst>
        </pc:spChg>
        <pc:spChg chg="add mod">
          <ac:chgData name="eldert@eldert.net" userId="fbe95aa6-f670-4838-bac7-c94df5e74cff" providerId="ADAL" clId="{0D12886E-009E-489D-9F76-6B70D8FCC13A}" dt="2022-05-27T17:45:58.950" v="2323" actId="26606"/>
          <ac:spMkLst>
            <pc:docMk/>
            <pc:sldMk cId="419056212" sldId="2076138307"/>
            <ac:spMk id="3" creationId="{E78F69F3-A42A-4488-A6F6-409B231FE96A}"/>
          </ac:spMkLst>
        </pc:spChg>
        <pc:spChg chg="mod">
          <ac:chgData name="eldert@eldert.net" userId="fbe95aa6-f670-4838-bac7-c94df5e74cff" providerId="ADAL" clId="{0D12886E-009E-489D-9F76-6B70D8FCC13A}" dt="2022-05-27T17:45:58.950" v="2323" actId="26606"/>
          <ac:spMkLst>
            <pc:docMk/>
            <pc:sldMk cId="419056212" sldId="2076138307"/>
            <ac:spMk id="5" creationId="{E81B80A7-831A-463B-B1BE-B3388D3E4FE3}"/>
          </ac:spMkLst>
        </pc:spChg>
        <pc:spChg chg="del">
          <ac:chgData name="eldert@eldert.net" userId="fbe95aa6-f670-4838-bac7-c94df5e74cff" providerId="ADAL" clId="{0D12886E-009E-489D-9F76-6B70D8FCC13A}" dt="2022-05-27T17:44:17.920" v="2314"/>
          <ac:spMkLst>
            <pc:docMk/>
            <pc:sldMk cId="419056212" sldId="2076138307"/>
            <ac:spMk id="10" creationId="{1994D410-4EDB-42BE-99B3-30BE758560F4}"/>
          </ac:spMkLst>
        </pc:spChg>
        <pc:spChg chg="add">
          <ac:chgData name="eldert@eldert.net" userId="fbe95aa6-f670-4838-bac7-c94df5e74cff" providerId="ADAL" clId="{0D12886E-009E-489D-9F76-6B70D8FCC13A}" dt="2022-05-27T17:45:58.950" v="2323" actId="26606"/>
          <ac:spMkLst>
            <pc:docMk/>
            <pc:sldMk cId="419056212" sldId="2076138307"/>
            <ac:spMk id="11" creationId="{87CC2527-562A-4F69-B487-4371E5B243E7}"/>
          </ac:spMkLst>
        </pc:spChg>
        <pc:picChg chg="add">
          <ac:chgData name="eldert@eldert.net" userId="fbe95aa6-f670-4838-bac7-c94df5e74cff" providerId="ADAL" clId="{0D12886E-009E-489D-9F76-6B70D8FCC13A}" dt="2022-05-27T17:45:58.950" v="2323" actId="26606"/>
          <ac:picMkLst>
            <pc:docMk/>
            <pc:sldMk cId="419056212" sldId="2076138307"/>
            <ac:picMk id="7" creationId="{7B7F0DC0-EED4-D974-4BCD-5EC025769D6E}"/>
          </ac:picMkLst>
        </pc:picChg>
        <pc:cxnChg chg="add">
          <ac:chgData name="eldert@eldert.net" userId="fbe95aa6-f670-4838-bac7-c94df5e74cff" providerId="ADAL" clId="{0D12886E-009E-489D-9F76-6B70D8FCC13A}" dt="2022-05-27T17:45:58.950" v="2323" actId="26606"/>
          <ac:cxnSpMkLst>
            <pc:docMk/>
            <pc:sldMk cId="419056212" sldId="2076138307"/>
            <ac:cxnSpMk id="13" creationId="{BCDAEC91-5BCE-4B55-9CC0-43EF94CB734B}"/>
          </ac:cxnSpMkLst>
        </pc:cxnChg>
      </pc:sldChg>
      <pc:sldChg chg="addSp delSp modSp add mod modTransition setBg">
        <pc:chgData name="eldert@eldert.net" userId="fbe95aa6-f670-4838-bac7-c94df5e74cff" providerId="ADAL" clId="{0D12886E-009E-489D-9F76-6B70D8FCC13A}" dt="2022-05-27T18:57:30.548" v="2617"/>
        <pc:sldMkLst>
          <pc:docMk/>
          <pc:sldMk cId="4264821763" sldId="2076138310"/>
        </pc:sldMkLst>
        <pc:spChg chg="add del mod">
          <ac:chgData name="eldert@eldert.net" userId="fbe95aa6-f670-4838-bac7-c94df5e74cff" providerId="ADAL" clId="{0D12886E-009E-489D-9F76-6B70D8FCC13A}" dt="2022-05-27T17:44:17.920" v="2314"/>
          <ac:spMkLst>
            <pc:docMk/>
            <pc:sldMk cId="4264821763" sldId="2076138310"/>
            <ac:spMk id="2" creationId="{42F524D8-69D7-D8CD-C380-314B5D166C30}"/>
          </ac:spMkLst>
        </pc:spChg>
        <pc:spChg chg="add mod">
          <ac:chgData name="eldert@eldert.net" userId="fbe95aa6-f670-4838-bac7-c94df5e74cff" providerId="ADAL" clId="{0D12886E-009E-489D-9F76-6B70D8FCC13A}" dt="2022-05-27T18:39:47.161" v="2545" actId="26606"/>
          <ac:spMkLst>
            <pc:docMk/>
            <pc:sldMk cId="4264821763" sldId="2076138310"/>
            <ac:spMk id="3" creationId="{D26C2D36-B818-F4E5-2CB0-C029822A9277}"/>
          </ac:spMkLst>
        </pc:spChg>
        <pc:spChg chg="mod">
          <ac:chgData name="eldert@eldert.net" userId="fbe95aa6-f670-4838-bac7-c94df5e74cff" providerId="ADAL" clId="{0D12886E-009E-489D-9F76-6B70D8FCC13A}" dt="2022-05-27T18:39:47.161" v="2545" actId="26606"/>
          <ac:spMkLst>
            <pc:docMk/>
            <pc:sldMk cId="4264821763" sldId="2076138310"/>
            <ac:spMk id="5" creationId="{E7FB9A9E-41D1-4AFC-8ECF-F57AFA685C4B}"/>
          </ac:spMkLst>
        </pc:spChg>
        <pc:spChg chg="del">
          <ac:chgData name="eldert@eldert.net" userId="fbe95aa6-f670-4838-bac7-c94df5e74cff" providerId="ADAL" clId="{0D12886E-009E-489D-9F76-6B70D8FCC13A}" dt="2022-05-27T17:44:17.920" v="2314"/>
          <ac:spMkLst>
            <pc:docMk/>
            <pc:sldMk cId="4264821763" sldId="2076138310"/>
            <ac:spMk id="6" creationId="{5172F7E9-AB95-4985-BD1D-3967CA56236B}"/>
          </ac:spMkLst>
        </pc:spChg>
        <pc:spChg chg="add del">
          <ac:chgData name="eldert@eldert.net" userId="fbe95aa6-f670-4838-bac7-c94df5e74cff" providerId="ADAL" clId="{0D12886E-009E-489D-9F76-6B70D8FCC13A}" dt="2022-05-27T17:54:20.112" v="2378" actId="26606"/>
          <ac:spMkLst>
            <pc:docMk/>
            <pc:sldMk cId="4264821763" sldId="2076138310"/>
            <ac:spMk id="11" creationId="{87CC2527-562A-4F69-B487-4371E5B243E7}"/>
          </ac:spMkLst>
        </pc:spChg>
        <pc:spChg chg="add del">
          <ac:chgData name="eldert@eldert.net" userId="fbe95aa6-f670-4838-bac7-c94df5e74cff" providerId="ADAL" clId="{0D12886E-009E-489D-9F76-6B70D8FCC13A}" dt="2022-05-27T17:54:29.309" v="2385" actId="26606"/>
          <ac:spMkLst>
            <pc:docMk/>
            <pc:sldMk cId="4264821763" sldId="2076138310"/>
            <ac:spMk id="18" creationId="{9B7AD9F6-8CE7-4299-8FC6-328F4DCD3FF9}"/>
          </ac:spMkLst>
        </pc:spChg>
        <pc:spChg chg="add del">
          <ac:chgData name="eldert@eldert.net" userId="fbe95aa6-f670-4838-bac7-c94df5e74cff" providerId="ADAL" clId="{0D12886E-009E-489D-9F76-6B70D8FCC13A}" dt="2022-05-27T17:54:29.309" v="2385" actId="26606"/>
          <ac:spMkLst>
            <pc:docMk/>
            <pc:sldMk cId="4264821763" sldId="2076138310"/>
            <ac:spMk id="20" creationId="{F49775AF-8896-43EE-92C6-83497D6DC56F}"/>
          </ac:spMkLst>
        </pc:spChg>
        <pc:spChg chg="add del">
          <ac:chgData name="eldert@eldert.net" userId="fbe95aa6-f670-4838-bac7-c94df5e74cff" providerId="ADAL" clId="{0D12886E-009E-489D-9F76-6B70D8FCC13A}" dt="2022-05-27T18:39:47.161" v="2545" actId="26606"/>
          <ac:spMkLst>
            <pc:docMk/>
            <pc:sldMk cId="4264821763" sldId="2076138310"/>
            <ac:spMk id="25" creationId="{9B7AD9F6-8CE7-4299-8FC6-328F4DCD3FF9}"/>
          </ac:spMkLst>
        </pc:spChg>
        <pc:spChg chg="add del">
          <ac:chgData name="eldert@eldert.net" userId="fbe95aa6-f670-4838-bac7-c94df5e74cff" providerId="ADAL" clId="{0D12886E-009E-489D-9F76-6B70D8FCC13A}" dt="2022-05-27T18:39:47.161" v="2545" actId="26606"/>
          <ac:spMkLst>
            <pc:docMk/>
            <pc:sldMk cId="4264821763" sldId="2076138310"/>
            <ac:spMk id="27" creationId="{F49775AF-8896-43EE-92C6-83497D6DC56F}"/>
          </ac:spMkLst>
        </pc:spChg>
        <pc:spChg chg="add">
          <ac:chgData name="eldert@eldert.net" userId="fbe95aa6-f670-4838-bac7-c94df5e74cff" providerId="ADAL" clId="{0D12886E-009E-489D-9F76-6B70D8FCC13A}" dt="2022-05-27T18:39:47.161" v="2545" actId="26606"/>
          <ac:spMkLst>
            <pc:docMk/>
            <pc:sldMk cId="4264821763" sldId="2076138310"/>
            <ac:spMk id="32" creationId="{87CC2527-562A-4F69-B487-4371E5B243E7}"/>
          </ac:spMkLst>
        </pc:spChg>
        <pc:picChg chg="add mod ord">
          <ac:chgData name="eldert@eldert.net" userId="fbe95aa6-f670-4838-bac7-c94df5e74cff" providerId="ADAL" clId="{0D12886E-009E-489D-9F76-6B70D8FCC13A}" dt="2022-05-27T18:39:47.161" v="2545" actId="26606"/>
          <ac:picMkLst>
            <pc:docMk/>
            <pc:sldMk cId="4264821763" sldId="2076138310"/>
            <ac:picMk id="7" creationId="{F1034287-DAD8-97A7-B28F-F0ED31B2F7C3}"/>
          </ac:picMkLst>
        </pc:picChg>
        <pc:cxnChg chg="add del">
          <ac:chgData name="eldert@eldert.net" userId="fbe95aa6-f670-4838-bac7-c94df5e74cff" providerId="ADAL" clId="{0D12886E-009E-489D-9F76-6B70D8FCC13A}" dt="2022-05-27T17:54:20.112" v="2378" actId="26606"/>
          <ac:cxnSpMkLst>
            <pc:docMk/>
            <pc:sldMk cId="4264821763" sldId="2076138310"/>
            <ac:cxnSpMk id="13" creationId="{BCDAEC91-5BCE-4B55-9CC0-43EF94CB734B}"/>
          </ac:cxnSpMkLst>
        </pc:cxnChg>
        <pc:cxnChg chg="add">
          <ac:chgData name="eldert@eldert.net" userId="fbe95aa6-f670-4838-bac7-c94df5e74cff" providerId="ADAL" clId="{0D12886E-009E-489D-9F76-6B70D8FCC13A}" dt="2022-05-27T18:39:47.161" v="2545" actId="26606"/>
          <ac:cxnSpMkLst>
            <pc:docMk/>
            <pc:sldMk cId="4264821763" sldId="2076138310"/>
            <ac:cxnSpMk id="34" creationId="{BCDAEC91-5BCE-4B55-9CC0-43EF94CB734B}"/>
          </ac:cxnSpMkLst>
        </pc:cxnChg>
      </pc:sldChg>
      <pc:sldChg chg="addSp delSp modSp add mod setBg modClrScheme modAnim chgLayout modNotesTx">
        <pc:chgData name="eldert@eldert.net" userId="fbe95aa6-f670-4838-bac7-c94df5e74cff" providerId="ADAL" clId="{0D12886E-009E-489D-9F76-6B70D8FCC13A}" dt="2022-05-31T18:29:40.504" v="2815"/>
        <pc:sldMkLst>
          <pc:docMk/>
          <pc:sldMk cId="3830838916" sldId="2076138314"/>
        </pc:sldMkLst>
        <pc:spChg chg="mod ord">
          <ac:chgData name="eldert@eldert.net" userId="fbe95aa6-f670-4838-bac7-c94df5e74cff" providerId="ADAL" clId="{0D12886E-009E-489D-9F76-6B70D8FCC13A}" dt="2022-05-27T21:35:39.754" v="2801" actId="20577"/>
          <ac:spMkLst>
            <pc:docMk/>
            <pc:sldMk cId="3830838916" sldId="2076138314"/>
            <ac:spMk id="2" creationId="{144BFEED-25AF-4E01-8C1B-55D9C2486C40}"/>
          </ac:spMkLst>
        </pc:spChg>
        <pc:spChg chg="add mod ord">
          <ac:chgData name="eldert@eldert.net" userId="fbe95aa6-f670-4838-bac7-c94df5e74cff" providerId="ADAL" clId="{0D12886E-009E-489D-9F76-6B70D8FCC13A}" dt="2022-05-27T19:43:30.855" v="2687" actId="20577"/>
          <ac:spMkLst>
            <pc:docMk/>
            <pc:sldMk cId="3830838916" sldId="2076138314"/>
            <ac:spMk id="4" creationId="{24C939F7-E4CD-D684-39C8-DFA1EAEC5968}"/>
          </ac:spMkLst>
        </pc:spChg>
        <pc:spChg chg="add del">
          <ac:chgData name="eldert@eldert.net" userId="fbe95aa6-f670-4838-bac7-c94df5e74cff" providerId="ADAL" clId="{0D12886E-009E-489D-9F76-6B70D8FCC13A}" dt="2022-05-27T19:42:10.197" v="2659" actId="26606"/>
          <ac:spMkLst>
            <pc:docMk/>
            <pc:sldMk cId="3830838916" sldId="2076138314"/>
            <ac:spMk id="10" creationId="{F13C74B1-5B17-4795-BED0-7140497B445A}"/>
          </ac:spMkLst>
        </pc:spChg>
        <pc:spChg chg="add del">
          <ac:chgData name="eldert@eldert.net" userId="fbe95aa6-f670-4838-bac7-c94df5e74cff" providerId="ADAL" clId="{0D12886E-009E-489D-9F76-6B70D8FCC13A}" dt="2022-05-27T19:42:10.197" v="2659" actId="26606"/>
          <ac:spMkLst>
            <pc:docMk/>
            <pc:sldMk cId="3830838916" sldId="2076138314"/>
            <ac:spMk id="12" creationId="{D4974D33-8DC5-464E-8C6D-BE58F0669C17}"/>
          </ac:spMkLst>
        </pc:spChg>
        <pc:spChg chg="add del">
          <ac:chgData name="eldert@eldert.net" userId="fbe95aa6-f670-4838-bac7-c94df5e74cff" providerId="ADAL" clId="{0D12886E-009E-489D-9F76-6B70D8FCC13A}" dt="2022-05-27T19:42:06.374" v="2656" actId="26606"/>
          <ac:spMkLst>
            <pc:docMk/>
            <pc:sldMk cId="3830838916" sldId="2076138314"/>
            <ac:spMk id="17" creationId="{5E39A796-BE83-48B1-B33F-35C4A32AAB57}"/>
          </ac:spMkLst>
        </pc:spChg>
        <pc:spChg chg="add del">
          <ac:chgData name="eldert@eldert.net" userId="fbe95aa6-f670-4838-bac7-c94df5e74cff" providerId="ADAL" clId="{0D12886E-009E-489D-9F76-6B70D8FCC13A}" dt="2022-05-27T19:42:06.374" v="2656" actId="26606"/>
          <ac:spMkLst>
            <pc:docMk/>
            <pc:sldMk cId="3830838916" sldId="2076138314"/>
            <ac:spMk id="19" creationId="{72F84B47-E267-4194-8194-831DB7B5547F}"/>
          </ac:spMkLst>
        </pc:spChg>
        <pc:spChg chg="add del">
          <ac:chgData name="eldert@eldert.net" userId="fbe95aa6-f670-4838-bac7-c94df5e74cff" providerId="ADAL" clId="{0D12886E-009E-489D-9F76-6B70D8FCC13A}" dt="2022-05-27T19:42:10.179" v="2658" actId="26606"/>
          <ac:spMkLst>
            <pc:docMk/>
            <pc:sldMk cId="3830838916" sldId="2076138314"/>
            <ac:spMk id="21" creationId="{F13C74B1-5B17-4795-BED0-7140497B445A}"/>
          </ac:spMkLst>
        </pc:spChg>
        <pc:spChg chg="add del">
          <ac:chgData name="eldert@eldert.net" userId="fbe95aa6-f670-4838-bac7-c94df5e74cff" providerId="ADAL" clId="{0D12886E-009E-489D-9F76-6B70D8FCC13A}" dt="2022-05-27T19:42:10.179" v="2658" actId="26606"/>
          <ac:spMkLst>
            <pc:docMk/>
            <pc:sldMk cId="3830838916" sldId="2076138314"/>
            <ac:spMk id="22" creationId="{D4974D33-8DC5-464E-8C6D-BE58F0669C17}"/>
          </ac:spMkLst>
        </pc:spChg>
        <pc:spChg chg="add">
          <ac:chgData name="eldert@eldert.net" userId="fbe95aa6-f670-4838-bac7-c94df5e74cff" providerId="ADAL" clId="{0D12886E-009E-489D-9F76-6B70D8FCC13A}" dt="2022-05-27T19:42:10.197" v="2659" actId="26606"/>
          <ac:spMkLst>
            <pc:docMk/>
            <pc:sldMk cId="3830838916" sldId="2076138314"/>
            <ac:spMk id="24" creationId="{743AA782-23D1-4521-8CAD-47662984AA08}"/>
          </ac:spMkLst>
        </pc:spChg>
        <pc:spChg chg="add">
          <ac:chgData name="eldert@eldert.net" userId="fbe95aa6-f670-4838-bac7-c94df5e74cff" providerId="ADAL" clId="{0D12886E-009E-489D-9F76-6B70D8FCC13A}" dt="2022-05-27T19:42:10.197" v="2659" actId="26606"/>
          <ac:spMkLst>
            <pc:docMk/>
            <pc:sldMk cId="3830838916" sldId="2076138314"/>
            <ac:spMk id="25" creationId="{71877DBC-BB60-40F0-AC93-2ACDBAAE60CE}"/>
          </ac:spMkLst>
        </pc:spChg>
        <pc:graphicFrameChg chg="del mod">
          <ac:chgData name="eldert@eldert.net" userId="fbe95aa6-f670-4838-bac7-c94df5e74cff" providerId="ADAL" clId="{0D12886E-009E-489D-9F76-6B70D8FCC13A}" dt="2022-05-27T19:41:02.912" v="2644" actId="478"/>
          <ac:graphicFrameMkLst>
            <pc:docMk/>
            <pc:sldMk cId="3830838916" sldId="2076138314"/>
            <ac:graphicFrameMk id="11" creationId="{AED35714-26CB-B4AB-667C-F060411309C1}"/>
          </ac:graphicFrameMkLst>
        </pc:graphicFrameChg>
        <pc:picChg chg="add del">
          <ac:chgData name="eldert@eldert.net" userId="fbe95aa6-f670-4838-bac7-c94df5e74cff" providerId="ADAL" clId="{0D12886E-009E-489D-9F76-6B70D8FCC13A}" dt="2022-05-27T19:41:44.497" v="2653" actId="478"/>
          <ac:picMkLst>
            <pc:docMk/>
            <pc:sldMk cId="3830838916" sldId="2076138314"/>
            <ac:picMk id="6" creationId="{59E2016E-11C0-299B-56C9-D5D8A17560E4}"/>
          </ac:picMkLst>
        </pc:picChg>
        <pc:picChg chg="add mod">
          <ac:chgData name="eldert@eldert.net" userId="fbe95aa6-f670-4838-bac7-c94df5e74cff" providerId="ADAL" clId="{0D12886E-009E-489D-9F76-6B70D8FCC13A}" dt="2022-05-27T19:42:10.197" v="2659" actId="26606"/>
          <ac:picMkLst>
            <pc:docMk/>
            <pc:sldMk cId="3830838916" sldId="2076138314"/>
            <ac:picMk id="9" creationId="{399A8473-E04C-4DE9-6A67-506BA2604CAB}"/>
          </ac:picMkLst>
        </pc:picChg>
      </pc:sldChg>
      <pc:sldChg chg="addSp delSp modSp add mod ord modTransition setBg modClrScheme modAnim chgLayout modNotesTx">
        <pc:chgData name="eldert@eldert.net" userId="fbe95aa6-f670-4838-bac7-c94df5e74cff" providerId="ADAL" clId="{0D12886E-009E-489D-9F76-6B70D8FCC13A}" dt="2022-05-27T18:57:30.548" v="2617"/>
        <pc:sldMkLst>
          <pc:docMk/>
          <pc:sldMk cId="900400646" sldId="2076138323"/>
        </pc:sldMkLst>
        <pc:spChg chg="mod ord">
          <ac:chgData name="eldert@eldert.net" userId="fbe95aa6-f670-4838-bac7-c94df5e74cff" providerId="ADAL" clId="{0D12886E-009E-489D-9F76-6B70D8FCC13A}" dt="2022-05-27T17:46:28.534" v="2326" actId="26606"/>
          <ac:spMkLst>
            <pc:docMk/>
            <pc:sldMk cId="900400646" sldId="2076138323"/>
            <ac:spMk id="2" creationId="{00000000-0000-0000-0000-000000000000}"/>
          </ac:spMkLst>
        </pc:spChg>
        <pc:spChg chg="add mod ord">
          <ac:chgData name="eldert@eldert.net" userId="fbe95aa6-f670-4838-bac7-c94df5e74cff" providerId="ADAL" clId="{0D12886E-009E-489D-9F76-6B70D8FCC13A}" dt="2022-05-27T18:31:47.692" v="2445" actId="20577"/>
          <ac:spMkLst>
            <pc:docMk/>
            <pc:sldMk cId="900400646" sldId="2076138323"/>
            <ac:spMk id="4" creationId="{561FAB47-404C-7BB4-DF9C-F61BA3720335}"/>
          </ac:spMkLst>
        </pc:spChg>
        <pc:spChg chg="add del mod">
          <ac:chgData name="eldert@eldert.net" userId="fbe95aa6-f670-4838-bac7-c94df5e74cff" providerId="ADAL" clId="{0D12886E-009E-489D-9F76-6B70D8FCC13A}" dt="2022-05-27T17:44:17.920" v="2314"/>
          <ac:spMkLst>
            <pc:docMk/>
            <pc:sldMk cId="900400646" sldId="2076138323"/>
            <ac:spMk id="5" creationId="{CD172296-80F3-D1FE-44DF-6132D99C48EE}"/>
          </ac:spMkLst>
        </pc:spChg>
        <pc:spChg chg="add del mod">
          <ac:chgData name="eldert@eldert.net" userId="fbe95aa6-f670-4838-bac7-c94df5e74cff" providerId="ADAL" clId="{0D12886E-009E-489D-9F76-6B70D8FCC13A}" dt="2022-05-27T17:44:17.920" v="2314"/>
          <ac:spMkLst>
            <pc:docMk/>
            <pc:sldMk cId="900400646" sldId="2076138323"/>
            <ac:spMk id="6" creationId="{BA631A34-517B-4523-DD64-AAC8F93E5303}"/>
          </ac:spMkLst>
        </pc:spChg>
        <pc:spChg chg="add">
          <ac:chgData name="eldert@eldert.net" userId="fbe95aa6-f670-4838-bac7-c94df5e74cff" providerId="ADAL" clId="{0D12886E-009E-489D-9F76-6B70D8FCC13A}" dt="2022-05-27T17:46:28.534" v="2326" actId="26606"/>
          <ac:spMkLst>
            <pc:docMk/>
            <pc:sldMk cId="900400646" sldId="2076138323"/>
            <ac:spMk id="9" creationId="{100EDD19-6802-4EC3-95CE-CFFAB042CFD6}"/>
          </ac:spMkLst>
        </pc:spChg>
        <pc:spChg chg="add">
          <ac:chgData name="eldert@eldert.net" userId="fbe95aa6-f670-4838-bac7-c94df5e74cff" providerId="ADAL" clId="{0D12886E-009E-489D-9F76-6B70D8FCC13A}" dt="2022-05-27T17:46:28.534" v="2326" actId="26606"/>
          <ac:spMkLst>
            <pc:docMk/>
            <pc:sldMk cId="900400646" sldId="2076138323"/>
            <ac:spMk id="11" creationId="{DB17E863-922E-4C26-BD64-E8FD41D28661}"/>
          </ac:spMkLst>
        </pc:spChg>
        <pc:graphicFrameChg chg="add del mod modGraphic">
          <ac:chgData name="eldert@eldert.net" userId="fbe95aa6-f670-4838-bac7-c94df5e74cff" providerId="ADAL" clId="{0D12886E-009E-489D-9F76-6B70D8FCC13A}" dt="2022-05-27T17:39:00.221" v="2197" actId="478"/>
          <ac:graphicFrameMkLst>
            <pc:docMk/>
            <pc:sldMk cId="900400646" sldId="2076138323"/>
            <ac:graphicFrameMk id="10" creationId="{16C7FC62-7FFE-C351-C383-4D0F55EB7B15}"/>
          </ac:graphicFrameMkLst>
        </pc:graphicFrameChg>
      </pc:sldChg>
      <pc:sldChg chg="addSp delSp modSp add del mod setBg modClrScheme addAnim delAnim chgLayout">
        <pc:chgData name="eldert@eldert.net" userId="fbe95aa6-f670-4838-bac7-c94df5e74cff" providerId="ADAL" clId="{0D12886E-009E-489D-9F76-6B70D8FCC13A}" dt="2022-05-27T16:43:06.967" v="162" actId="47"/>
        <pc:sldMkLst>
          <pc:docMk/>
          <pc:sldMk cId="617322856" sldId="2076138324"/>
        </pc:sldMkLst>
        <pc:spChg chg="add del mod ord">
          <ac:chgData name="eldert@eldert.net" userId="fbe95aa6-f670-4838-bac7-c94df5e74cff" providerId="ADAL" clId="{0D12886E-009E-489D-9F76-6B70D8FCC13A}" dt="2022-05-27T16:41:24.257" v="123" actId="700"/>
          <ac:spMkLst>
            <pc:docMk/>
            <pc:sldMk cId="617322856" sldId="2076138324"/>
            <ac:spMk id="2" creationId="{AC40948A-5A57-4BF0-6041-1E6BF2FDA27B}"/>
          </ac:spMkLst>
        </pc:spChg>
        <pc:spChg chg="del">
          <ac:chgData name="eldert@eldert.net" userId="fbe95aa6-f670-4838-bac7-c94df5e74cff" providerId="ADAL" clId="{0D12886E-009E-489D-9F76-6B70D8FCC13A}" dt="2022-05-27T16:39:44.898" v="84" actId="478"/>
          <ac:spMkLst>
            <pc:docMk/>
            <pc:sldMk cId="617322856" sldId="2076138324"/>
            <ac:spMk id="9" creationId="{76421027-0950-48E5-B0BF-0506C9B6894C}"/>
          </ac:spMkLst>
        </pc:spChg>
        <pc:spChg chg="del">
          <ac:chgData name="eldert@eldert.net" userId="fbe95aa6-f670-4838-bac7-c94df5e74cff" providerId="ADAL" clId="{0D12886E-009E-489D-9F76-6B70D8FCC13A}" dt="2022-05-27T16:39:43.669" v="83" actId="478"/>
          <ac:spMkLst>
            <pc:docMk/>
            <pc:sldMk cId="617322856" sldId="2076138324"/>
            <ac:spMk id="10" creationId="{26E70055-4D7E-4771-96CA-AD7EEF7D5EB3}"/>
          </ac:spMkLst>
        </pc:spChg>
        <pc:spChg chg="add del mod ord">
          <ac:chgData name="eldert@eldert.net" userId="fbe95aa6-f670-4838-bac7-c94df5e74cff" providerId="ADAL" clId="{0D12886E-009E-489D-9F76-6B70D8FCC13A}" dt="2022-05-27T16:41:24.257" v="123" actId="700"/>
          <ac:spMkLst>
            <pc:docMk/>
            <pc:sldMk cId="617322856" sldId="2076138324"/>
            <ac:spMk id="11" creationId="{C9382A39-E38C-4220-BF71-789221A03A12}"/>
          </ac:spMkLst>
        </pc:spChg>
        <pc:spChg chg="del">
          <ac:chgData name="eldert@eldert.net" userId="fbe95aa6-f670-4838-bac7-c94df5e74cff" providerId="ADAL" clId="{0D12886E-009E-489D-9F76-6B70D8FCC13A}" dt="2022-05-27T16:39:46.654" v="85" actId="478"/>
          <ac:spMkLst>
            <pc:docMk/>
            <pc:sldMk cId="617322856" sldId="2076138324"/>
            <ac:spMk id="14" creationId="{4E113B19-AF82-4494-B06D-17F4FB16BF87}"/>
          </ac:spMkLst>
        </pc:spChg>
        <pc:spChg chg="add del mod">
          <ac:chgData name="eldert@eldert.net" userId="fbe95aa6-f670-4838-bac7-c94df5e74cff" providerId="ADAL" clId="{0D12886E-009E-489D-9F76-6B70D8FCC13A}" dt="2022-05-27T16:41:06.169" v="120"/>
          <ac:spMkLst>
            <pc:docMk/>
            <pc:sldMk cId="617322856" sldId="2076138324"/>
            <ac:spMk id="17" creationId="{11D58B5A-103F-F763-741C-853BB5593C4A}"/>
          </ac:spMkLst>
        </pc:spChg>
        <pc:spChg chg="del">
          <ac:chgData name="eldert@eldert.net" userId="fbe95aa6-f670-4838-bac7-c94df5e74cff" providerId="ADAL" clId="{0D12886E-009E-489D-9F76-6B70D8FCC13A}" dt="2022-05-27T16:39:47.768" v="86" actId="478"/>
          <ac:spMkLst>
            <pc:docMk/>
            <pc:sldMk cId="617322856" sldId="2076138324"/>
            <ac:spMk id="18" creationId="{BC82C6A3-2C77-5B10-744A-44C7AB1AC84E}"/>
          </ac:spMkLst>
        </pc:spChg>
        <pc:spChg chg="add del mod">
          <ac:chgData name="eldert@eldert.net" userId="fbe95aa6-f670-4838-bac7-c94df5e74cff" providerId="ADAL" clId="{0D12886E-009E-489D-9F76-6B70D8FCC13A}" dt="2022-05-27T16:41:05.859" v="119" actId="478"/>
          <ac:spMkLst>
            <pc:docMk/>
            <pc:sldMk cId="617322856" sldId="2076138324"/>
            <ac:spMk id="19" creationId="{82341A84-CC44-E4C7-1B20-85C826000448}"/>
          </ac:spMkLst>
        </pc:spChg>
        <pc:cxnChg chg="del mod">
          <ac:chgData name="eldert@eldert.net" userId="fbe95aa6-f670-4838-bac7-c94df5e74cff" providerId="ADAL" clId="{0D12886E-009E-489D-9F76-6B70D8FCC13A}" dt="2022-05-27T16:41:34.751" v="126" actId="478"/>
          <ac:cxnSpMkLst>
            <pc:docMk/>
            <pc:sldMk cId="617322856" sldId="2076138324"/>
            <ac:cxnSpMk id="4" creationId="{D4F06372-7F06-487A-990D-83C34726F3EB}"/>
          </ac:cxnSpMkLst>
        </pc:cxnChg>
        <pc:cxnChg chg="del">
          <ac:chgData name="eldert@eldert.net" userId="fbe95aa6-f670-4838-bac7-c94df5e74cff" providerId="ADAL" clId="{0D12886E-009E-489D-9F76-6B70D8FCC13A}" dt="2022-05-27T16:41:37.545" v="128" actId="478"/>
          <ac:cxnSpMkLst>
            <pc:docMk/>
            <pc:sldMk cId="617322856" sldId="2076138324"/>
            <ac:cxnSpMk id="5" creationId="{A48FD715-24B6-40A5-920D-EADAAA91C059}"/>
          </ac:cxnSpMkLst>
        </pc:cxnChg>
        <pc:cxnChg chg="del">
          <ac:chgData name="eldert@eldert.net" userId="fbe95aa6-f670-4838-bac7-c94df5e74cff" providerId="ADAL" clId="{0D12886E-009E-489D-9F76-6B70D8FCC13A}" dt="2022-05-27T16:39:51.344" v="87" actId="478"/>
          <ac:cxnSpMkLst>
            <pc:docMk/>
            <pc:sldMk cId="617322856" sldId="2076138324"/>
            <ac:cxnSpMk id="6" creationId="{18C60BC9-90D0-4030-8E8A-747FC6C21190}"/>
          </ac:cxnSpMkLst>
        </pc:cxnChg>
        <pc:cxnChg chg="del">
          <ac:chgData name="eldert@eldert.net" userId="fbe95aa6-f670-4838-bac7-c94df5e74cff" providerId="ADAL" clId="{0D12886E-009E-489D-9F76-6B70D8FCC13A}" dt="2022-05-27T16:39:54" v="88" actId="478"/>
          <ac:cxnSpMkLst>
            <pc:docMk/>
            <pc:sldMk cId="617322856" sldId="2076138324"/>
            <ac:cxnSpMk id="12" creationId="{7B6AD583-5535-4ED0-8B5A-0C19455853A1}"/>
          </ac:cxnSpMkLst>
        </pc:cxnChg>
        <pc:cxnChg chg="del mod">
          <ac:chgData name="eldert@eldert.net" userId="fbe95aa6-f670-4838-bac7-c94df5e74cff" providerId="ADAL" clId="{0D12886E-009E-489D-9F76-6B70D8FCC13A}" dt="2022-05-27T16:41:36.416" v="127" actId="478"/>
          <ac:cxnSpMkLst>
            <pc:docMk/>
            <pc:sldMk cId="617322856" sldId="2076138324"/>
            <ac:cxnSpMk id="13" creationId="{DE24F512-FCEC-4DD1-B338-A56526DDD750}"/>
          </ac:cxnSpMkLst>
        </pc:cxnChg>
      </pc:sldChg>
      <pc:sldChg chg="addSp delSp modSp add mod modTransition setBg modClrScheme delAnim modAnim chgLayout modNotesTx">
        <pc:chgData name="eldert@eldert.net" userId="fbe95aa6-f670-4838-bac7-c94df5e74cff" providerId="ADAL" clId="{0D12886E-009E-489D-9F76-6B70D8FCC13A}" dt="2022-05-31T18:30:22.332" v="2821" actId="20577"/>
        <pc:sldMkLst>
          <pc:docMk/>
          <pc:sldMk cId="1902175930" sldId="2076138325"/>
        </pc:sldMkLst>
        <pc:spChg chg="mod ord">
          <ac:chgData name="eldert@eldert.net" userId="fbe95aa6-f670-4838-bac7-c94df5e74cff" providerId="ADAL" clId="{0D12886E-009E-489D-9F76-6B70D8FCC13A}" dt="2022-05-27T17:46:10.606" v="2324" actId="26606"/>
          <ac:spMkLst>
            <pc:docMk/>
            <pc:sldMk cId="1902175930" sldId="2076138325"/>
            <ac:spMk id="2" creationId="{00000000-0000-0000-0000-000000000000}"/>
          </ac:spMkLst>
        </pc:spChg>
        <pc:spChg chg="add del mod">
          <ac:chgData name="eldert@eldert.net" userId="fbe95aa6-f670-4838-bac7-c94df5e74cff" providerId="ADAL" clId="{0D12886E-009E-489D-9F76-6B70D8FCC13A}" dt="2022-05-27T18:40:19.080" v="2546" actId="26606"/>
          <ac:spMkLst>
            <pc:docMk/>
            <pc:sldMk cId="1902175930" sldId="2076138325"/>
            <ac:spMk id="4" creationId="{3DBF00D6-53D1-6DBA-F2B2-97EDA4D5AEF2}"/>
          </ac:spMkLst>
        </pc:spChg>
        <pc:spChg chg="add del mod">
          <ac:chgData name="eldert@eldert.net" userId="fbe95aa6-f670-4838-bac7-c94df5e74cff" providerId="ADAL" clId="{0D12886E-009E-489D-9F76-6B70D8FCC13A}" dt="2022-05-27T17:44:17.920" v="2314"/>
          <ac:spMkLst>
            <pc:docMk/>
            <pc:sldMk cId="1902175930" sldId="2076138325"/>
            <ac:spMk id="5" creationId="{91A4EA73-6F8E-912E-2B90-0E61196A2485}"/>
          </ac:spMkLst>
        </pc:spChg>
        <pc:spChg chg="add del mod">
          <ac:chgData name="eldert@eldert.net" userId="fbe95aa6-f670-4838-bac7-c94df5e74cff" providerId="ADAL" clId="{0D12886E-009E-489D-9F76-6B70D8FCC13A}" dt="2022-05-27T17:44:17.920" v="2314"/>
          <ac:spMkLst>
            <pc:docMk/>
            <pc:sldMk cId="1902175930" sldId="2076138325"/>
            <ac:spMk id="6" creationId="{096FBC9F-B6A6-B8D0-4ABD-529CA8D4DEC0}"/>
          </ac:spMkLst>
        </pc:spChg>
        <pc:spChg chg="add">
          <ac:chgData name="eldert@eldert.net" userId="fbe95aa6-f670-4838-bac7-c94df5e74cff" providerId="ADAL" clId="{0D12886E-009E-489D-9F76-6B70D8FCC13A}" dt="2022-05-27T17:46:10.606" v="2324" actId="26606"/>
          <ac:spMkLst>
            <pc:docMk/>
            <pc:sldMk cId="1902175930" sldId="2076138325"/>
            <ac:spMk id="9" creationId="{100EDD19-6802-4EC3-95CE-CFFAB042CFD6}"/>
          </ac:spMkLst>
        </pc:spChg>
        <pc:spChg chg="add">
          <ac:chgData name="eldert@eldert.net" userId="fbe95aa6-f670-4838-bac7-c94df5e74cff" providerId="ADAL" clId="{0D12886E-009E-489D-9F76-6B70D8FCC13A}" dt="2022-05-27T17:46:10.606" v="2324" actId="26606"/>
          <ac:spMkLst>
            <pc:docMk/>
            <pc:sldMk cId="1902175930" sldId="2076138325"/>
            <ac:spMk id="11" creationId="{DB17E863-922E-4C26-BD64-E8FD41D28661}"/>
          </ac:spMkLst>
        </pc:spChg>
        <pc:graphicFrameChg chg="del mod ord">
          <ac:chgData name="eldert@eldert.net" userId="fbe95aa6-f670-4838-bac7-c94df5e74cff" providerId="ADAL" clId="{0D12886E-009E-489D-9F76-6B70D8FCC13A}" dt="2022-05-27T17:38:45.548" v="2192" actId="478"/>
          <ac:graphicFrameMkLst>
            <pc:docMk/>
            <pc:sldMk cId="1902175930" sldId="2076138325"/>
            <ac:graphicFrameMk id="10" creationId="{16C7FC62-7FFE-C351-C383-4D0F55EB7B15}"/>
          </ac:graphicFrameMkLst>
        </pc:graphicFrameChg>
        <pc:graphicFrameChg chg="add">
          <ac:chgData name="eldert@eldert.net" userId="fbe95aa6-f670-4838-bac7-c94df5e74cff" providerId="ADAL" clId="{0D12886E-009E-489D-9F76-6B70D8FCC13A}" dt="2022-05-27T18:40:19.080" v="2546" actId="26606"/>
          <ac:graphicFrameMkLst>
            <pc:docMk/>
            <pc:sldMk cId="1902175930" sldId="2076138325"/>
            <ac:graphicFrameMk id="13" creationId="{258A0802-D515-1FEB-7A34-8AE9770BD32C}"/>
          </ac:graphicFrameMkLst>
        </pc:graphicFrameChg>
      </pc:sldChg>
      <pc:sldChg chg="addSp delSp modSp new mod ord modTransition setBg modClrScheme modAnim delDesignElem chgLayout modNotesTx">
        <pc:chgData name="eldert@eldert.net" userId="fbe95aa6-f670-4838-bac7-c94df5e74cff" providerId="ADAL" clId="{0D12886E-009E-489D-9F76-6B70D8FCC13A}" dt="2022-06-07T01:40:01.572" v="2827" actId="20577"/>
        <pc:sldMkLst>
          <pc:docMk/>
          <pc:sldMk cId="2913971343" sldId="2076138326"/>
        </pc:sldMkLst>
        <pc:spChg chg="mod ord">
          <ac:chgData name="eldert@eldert.net" userId="fbe95aa6-f670-4838-bac7-c94df5e74cff" providerId="ADAL" clId="{0D12886E-009E-489D-9F76-6B70D8FCC13A}" dt="2022-05-27T17:47:29.967" v="2328" actId="26606"/>
          <ac:spMkLst>
            <pc:docMk/>
            <pc:sldMk cId="2913971343" sldId="2076138326"/>
            <ac:spMk id="2" creationId="{DD139B86-6CD7-821B-521C-DF496EA40863}"/>
          </ac:spMkLst>
        </pc:spChg>
        <pc:spChg chg="del mod ord">
          <ac:chgData name="eldert@eldert.net" userId="fbe95aa6-f670-4838-bac7-c94df5e74cff" providerId="ADAL" clId="{0D12886E-009E-489D-9F76-6B70D8FCC13A}" dt="2022-05-27T17:09:21.615" v="553" actId="700"/>
          <ac:spMkLst>
            <pc:docMk/>
            <pc:sldMk cId="2913971343" sldId="2076138326"/>
            <ac:spMk id="3" creationId="{1ED2186D-B370-F861-24A2-9DC95BE7F415}"/>
          </ac:spMkLst>
        </pc:spChg>
        <pc:spChg chg="add mod ord">
          <ac:chgData name="eldert@eldert.net" userId="fbe95aa6-f670-4838-bac7-c94df5e74cff" providerId="ADAL" clId="{0D12886E-009E-489D-9F76-6B70D8FCC13A}" dt="2022-05-27T20:45:18.586" v="2741" actId="20577"/>
          <ac:spMkLst>
            <pc:docMk/>
            <pc:sldMk cId="2913971343" sldId="2076138326"/>
            <ac:spMk id="4" creationId="{73955C53-F725-9511-2F4F-6931FD5ACE9A}"/>
          </ac:spMkLst>
        </pc:spChg>
        <pc:spChg chg="add del mod ord">
          <ac:chgData name="eldert@eldert.net" userId="fbe95aa6-f670-4838-bac7-c94df5e74cff" providerId="ADAL" clId="{0D12886E-009E-489D-9F76-6B70D8FCC13A}" dt="2022-05-27T17:13:02.807" v="670" actId="26606"/>
          <ac:spMkLst>
            <pc:docMk/>
            <pc:sldMk cId="2913971343" sldId="2076138326"/>
            <ac:spMk id="5" creationId="{CF4C7643-AB1A-A464-8F73-D8C9A928460E}"/>
          </ac:spMkLst>
        </pc:spChg>
        <pc:spChg chg="add del mod ord">
          <ac:chgData name="eldert@eldert.net" userId="fbe95aa6-f670-4838-bac7-c94df5e74cff" providerId="ADAL" clId="{0D12886E-009E-489D-9F76-6B70D8FCC13A}" dt="2022-05-27T17:41:09.999" v="2213"/>
          <ac:spMkLst>
            <pc:docMk/>
            <pc:sldMk cId="2913971343" sldId="2076138326"/>
            <ac:spMk id="12" creationId="{59285B72-E3BC-7A7C-579A-4BF8F6BBB268}"/>
          </ac:spMkLst>
        </pc:spChg>
        <pc:spChg chg="add del mod">
          <ac:chgData name="eldert@eldert.net" userId="fbe95aa6-f670-4838-bac7-c94df5e74cff" providerId="ADAL" clId="{0D12886E-009E-489D-9F76-6B70D8FCC13A}" dt="2022-05-27T17:41:09.999" v="2213"/>
          <ac:spMkLst>
            <pc:docMk/>
            <pc:sldMk cId="2913971343" sldId="2076138326"/>
            <ac:spMk id="13" creationId="{A4B788EF-940B-C6B2-73C1-BD9C726DF095}"/>
          </ac:spMkLst>
        </pc:spChg>
        <pc:spChg chg="add del mod">
          <ac:chgData name="eldert@eldert.net" userId="fbe95aa6-f670-4838-bac7-c94df5e74cff" providerId="ADAL" clId="{0D12886E-009E-489D-9F76-6B70D8FCC13A}" dt="2022-05-27T17:41:09.999" v="2213"/>
          <ac:spMkLst>
            <pc:docMk/>
            <pc:sldMk cId="2913971343" sldId="2076138326"/>
            <ac:spMk id="14" creationId="{6FE4E6BE-255E-00AA-7F81-B2A689CB8501}"/>
          </ac:spMkLst>
        </pc:spChg>
        <pc:spChg chg="add del mod">
          <ac:chgData name="eldert@eldert.net" userId="fbe95aa6-f670-4838-bac7-c94df5e74cff" providerId="ADAL" clId="{0D12886E-009E-489D-9F76-6B70D8FCC13A}" dt="2022-05-27T17:44:17.920" v="2314"/>
          <ac:spMkLst>
            <pc:docMk/>
            <pc:sldMk cId="2913971343" sldId="2076138326"/>
            <ac:spMk id="15" creationId="{E2A80A17-5EA7-87A2-517B-60E74EC4EC90}"/>
          </ac:spMkLst>
        </pc:spChg>
        <pc:spChg chg="add del">
          <ac:chgData name="eldert@eldert.net" userId="fbe95aa6-f670-4838-bac7-c94df5e74cff" providerId="ADAL" clId="{0D12886E-009E-489D-9F76-6B70D8FCC13A}" dt="2022-05-27T17:41:05.326" v="2211" actId="700"/>
          <ac:spMkLst>
            <pc:docMk/>
            <pc:sldMk cId="2913971343" sldId="2076138326"/>
            <ac:spMk id="16" creationId="{5E39A796-BE83-48B1-B33F-35C4A32AAB57}"/>
          </ac:spMkLst>
        </pc:spChg>
        <pc:spChg chg="add del mod">
          <ac:chgData name="eldert@eldert.net" userId="fbe95aa6-f670-4838-bac7-c94df5e74cff" providerId="ADAL" clId="{0D12886E-009E-489D-9F76-6B70D8FCC13A}" dt="2022-05-27T17:44:17.920" v="2314"/>
          <ac:spMkLst>
            <pc:docMk/>
            <pc:sldMk cId="2913971343" sldId="2076138326"/>
            <ac:spMk id="17" creationId="{297D5476-A90D-0EA1-5ADD-08E9BF68D495}"/>
          </ac:spMkLst>
        </pc:spChg>
        <pc:spChg chg="add del">
          <ac:chgData name="eldert@eldert.net" userId="fbe95aa6-f670-4838-bac7-c94df5e74cff" providerId="ADAL" clId="{0D12886E-009E-489D-9F76-6B70D8FCC13A}" dt="2022-05-27T17:41:05.326" v="2211" actId="700"/>
          <ac:spMkLst>
            <pc:docMk/>
            <pc:sldMk cId="2913971343" sldId="2076138326"/>
            <ac:spMk id="18" creationId="{72F84B47-E267-4194-8194-831DB7B5547F}"/>
          </ac:spMkLst>
        </pc:spChg>
        <pc:spChg chg="add del mod">
          <ac:chgData name="eldert@eldert.net" userId="fbe95aa6-f670-4838-bac7-c94df5e74cff" providerId="ADAL" clId="{0D12886E-009E-489D-9F76-6B70D8FCC13A}" dt="2022-05-27T17:44:17.920" v="2314"/>
          <ac:spMkLst>
            <pc:docMk/>
            <pc:sldMk cId="2913971343" sldId="2076138326"/>
            <ac:spMk id="19" creationId="{E87167E3-AF50-25E2-A3C4-A9B6702DF754}"/>
          </ac:spMkLst>
        </pc:spChg>
        <pc:spChg chg="add del mod">
          <ac:chgData name="eldert@eldert.net" userId="fbe95aa6-f670-4838-bac7-c94df5e74cff" providerId="ADAL" clId="{0D12886E-009E-489D-9F76-6B70D8FCC13A}" dt="2022-05-27T17:47:29.967" v="2328" actId="26606"/>
          <ac:spMkLst>
            <pc:docMk/>
            <pc:sldMk cId="2913971343" sldId="2076138326"/>
            <ac:spMk id="20" creationId="{320AB4F3-50DA-2868-6485-BCD585A3B895}"/>
          </ac:spMkLst>
        </pc:spChg>
        <pc:spChg chg="add">
          <ac:chgData name="eldert@eldert.net" userId="fbe95aa6-f670-4838-bac7-c94df5e74cff" providerId="ADAL" clId="{0D12886E-009E-489D-9F76-6B70D8FCC13A}" dt="2022-05-27T17:47:29.967" v="2328" actId="26606"/>
          <ac:spMkLst>
            <pc:docMk/>
            <pc:sldMk cId="2913971343" sldId="2076138326"/>
            <ac:spMk id="25" creationId="{743AA782-23D1-4521-8CAD-47662984AA08}"/>
          </ac:spMkLst>
        </pc:spChg>
        <pc:spChg chg="add">
          <ac:chgData name="eldert@eldert.net" userId="fbe95aa6-f670-4838-bac7-c94df5e74cff" providerId="ADAL" clId="{0D12886E-009E-489D-9F76-6B70D8FCC13A}" dt="2022-05-27T17:47:29.967" v="2328" actId="26606"/>
          <ac:spMkLst>
            <pc:docMk/>
            <pc:sldMk cId="2913971343" sldId="2076138326"/>
            <ac:spMk id="27" creationId="{650D18FE-0824-4A46-B22C-A86B52E5780A}"/>
          </ac:spMkLst>
        </pc:spChg>
        <pc:picChg chg="add del">
          <ac:chgData name="eldert@eldert.net" userId="fbe95aa6-f670-4838-bac7-c94df5e74cff" providerId="ADAL" clId="{0D12886E-009E-489D-9F76-6B70D8FCC13A}" dt="2022-05-27T17:12:51.315" v="666" actId="21"/>
          <ac:picMkLst>
            <pc:docMk/>
            <pc:sldMk cId="2913971343" sldId="2076138326"/>
            <ac:picMk id="7" creationId="{2B05B5FA-8441-4C92-3888-C9FAECFBA593}"/>
          </ac:picMkLst>
        </pc:picChg>
        <pc:picChg chg="add del mod modCrop">
          <ac:chgData name="eldert@eldert.net" userId="fbe95aa6-f670-4838-bac7-c94df5e74cff" providerId="ADAL" clId="{0D12886E-009E-489D-9F76-6B70D8FCC13A}" dt="2022-05-27T17:12:54.313" v="668" actId="22"/>
          <ac:picMkLst>
            <pc:docMk/>
            <pc:sldMk cId="2913971343" sldId="2076138326"/>
            <ac:picMk id="9" creationId="{59DD3034-0598-39FC-A03A-E32891CCC99D}"/>
          </ac:picMkLst>
        </pc:picChg>
        <pc:picChg chg="add mod">
          <ac:chgData name="eldert@eldert.net" userId="fbe95aa6-f670-4838-bac7-c94df5e74cff" providerId="ADAL" clId="{0D12886E-009E-489D-9F76-6B70D8FCC13A}" dt="2022-05-27T17:47:29.967" v="2328" actId="26606"/>
          <ac:picMkLst>
            <pc:docMk/>
            <pc:sldMk cId="2913971343" sldId="2076138326"/>
            <ac:picMk id="11" creationId="{04EDA505-3B74-C89A-0012-4568AD60DE9F}"/>
          </ac:picMkLst>
        </pc:picChg>
      </pc:sldChg>
      <pc:sldChg chg="addSp delSp modSp new mod modTransition setBg modClrScheme chgLayout">
        <pc:chgData name="eldert@eldert.net" userId="fbe95aa6-f670-4838-bac7-c94df5e74cff" providerId="ADAL" clId="{0D12886E-009E-489D-9F76-6B70D8FCC13A}" dt="2022-05-27T20:52:00.629" v="2792" actId="26606"/>
        <pc:sldMkLst>
          <pc:docMk/>
          <pc:sldMk cId="975320729" sldId="2076138327"/>
        </pc:sldMkLst>
        <pc:spChg chg="del mod ord">
          <ac:chgData name="eldert@eldert.net" userId="fbe95aa6-f670-4838-bac7-c94df5e74cff" providerId="ADAL" clId="{0D12886E-009E-489D-9F76-6B70D8FCC13A}" dt="2022-05-27T16:50:44.551" v="217" actId="700"/>
          <ac:spMkLst>
            <pc:docMk/>
            <pc:sldMk cId="975320729" sldId="2076138327"/>
            <ac:spMk id="2" creationId="{BD60008B-45F6-2FE2-34A1-0D4F0BEB2E75}"/>
          </ac:spMkLst>
        </pc:spChg>
        <pc:spChg chg="del mod ord">
          <ac:chgData name="eldert@eldert.net" userId="fbe95aa6-f670-4838-bac7-c94df5e74cff" providerId="ADAL" clId="{0D12886E-009E-489D-9F76-6B70D8FCC13A}" dt="2022-05-27T16:50:44.551" v="217" actId="700"/>
          <ac:spMkLst>
            <pc:docMk/>
            <pc:sldMk cId="975320729" sldId="2076138327"/>
            <ac:spMk id="3" creationId="{E96F63E9-7D4D-59DC-8B32-B9B9AD82B5B5}"/>
          </ac:spMkLst>
        </pc:spChg>
        <pc:spChg chg="add mod ord">
          <ac:chgData name="eldert@eldert.net" userId="fbe95aa6-f670-4838-bac7-c94df5e74cff" providerId="ADAL" clId="{0D12886E-009E-489D-9F76-6B70D8FCC13A}" dt="2022-05-27T18:39:23.522" v="2542" actId="26606"/>
          <ac:spMkLst>
            <pc:docMk/>
            <pc:sldMk cId="975320729" sldId="2076138327"/>
            <ac:spMk id="4" creationId="{CC88322A-0782-FE1E-BB5A-9CDACE6E9975}"/>
          </ac:spMkLst>
        </pc:spChg>
        <pc:spChg chg="add del mod ord">
          <ac:chgData name="eldert@eldert.net" userId="fbe95aa6-f670-4838-bac7-c94df5e74cff" providerId="ADAL" clId="{0D12886E-009E-489D-9F76-6B70D8FCC13A}" dt="2022-05-27T17:44:17.920" v="2314"/>
          <ac:spMkLst>
            <pc:docMk/>
            <pc:sldMk cId="975320729" sldId="2076138327"/>
            <ac:spMk id="5" creationId="{B1DD3303-D54E-F882-CAC9-FC73310F400D}"/>
          </ac:spMkLst>
        </pc:spChg>
        <pc:spChg chg="add del mod">
          <ac:chgData name="eldert@eldert.net" userId="fbe95aa6-f670-4838-bac7-c94df5e74cff" providerId="ADAL" clId="{0D12886E-009E-489D-9F76-6B70D8FCC13A}" dt="2022-05-27T17:44:17.920" v="2314"/>
          <ac:spMkLst>
            <pc:docMk/>
            <pc:sldMk cId="975320729" sldId="2076138327"/>
            <ac:spMk id="6" creationId="{257ED2B5-E445-4014-0844-37CEF3CF2A1C}"/>
          </ac:spMkLst>
        </pc:spChg>
        <pc:spChg chg="add mod">
          <ac:chgData name="eldert@eldert.net" userId="fbe95aa6-f670-4838-bac7-c94df5e74cff" providerId="ADAL" clId="{0D12886E-009E-489D-9F76-6B70D8FCC13A}" dt="2022-05-27T18:39:23.522" v="2542" actId="26606"/>
          <ac:spMkLst>
            <pc:docMk/>
            <pc:sldMk cId="975320729" sldId="2076138327"/>
            <ac:spMk id="7" creationId="{35BB59D8-6C19-651C-3893-416E3B556252}"/>
          </ac:spMkLst>
        </pc:spChg>
        <pc:spChg chg="add del">
          <ac:chgData name="eldert@eldert.net" userId="fbe95aa6-f670-4838-bac7-c94df5e74cff" providerId="ADAL" clId="{0D12886E-009E-489D-9F76-6B70D8FCC13A}" dt="2022-05-27T18:39:23.522" v="2542" actId="26606"/>
          <ac:spMkLst>
            <pc:docMk/>
            <pc:sldMk cId="975320729" sldId="2076138327"/>
            <ac:spMk id="13" creationId="{9B7AD9F6-8CE7-4299-8FC6-328F4DCD3FF9}"/>
          </ac:spMkLst>
        </pc:spChg>
        <pc:spChg chg="add del">
          <ac:chgData name="eldert@eldert.net" userId="fbe95aa6-f670-4838-bac7-c94df5e74cff" providerId="ADAL" clId="{0D12886E-009E-489D-9F76-6B70D8FCC13A}" dt="2022-05-27T18:39:23.522" v="2542" actId="26606"/>
          <ac:spMkLst>
            <pc:docMk/>
            <pc:sldMk cId="975320729" sldId="2076138327"/>
            <ac:spMk id="15" creationId="{F49775AF-8896-43EE-92C6-83497D6DC56F}"/>
          </ac:spMkLst>
        </pc:spChg>
        <pc:spChg chg="add del">
          <ac:chgData name="eldert@eldert.net" userId="fbe95aa6-f670-4838-bac7-c94df5e74cff" providerId="ADAL" clId="{0D12886E-009E-489D-9F76-6B70D8FCC13A}" dt="2022-05-27T20:52:00.629" v="2792" actId="26606"/>
          <ac:spMkLst>
            <pc:docMk/>
            <pc:sldMk cId="975320729" sldId="2076138327"/>
            <ac:spMk id="20" creationId="{87CC2527-562A-4F69-B487-4371E5B243E7}"/>
          </ac:spMkLst>
        </pc:spChg>
        <pc:spChg chg="add">
          <ac:chgData name="eldert@eldert.net" userId="fbe95aa6-f670-4838-bac7-c94df5e74cff" providerId="ADAL" clId="{0D12886E-009E-489D-9F76-6B70D8FCC13A}" dt="2022-05-27T20:52:00.629" v="2792" actId="26606"/>
          <ac:spMkLst>
            <pc:docMk/>
            <pc:sldMk cId="975320729" sldId="2076138327"/>
            <ac:spMk id="71" creationId="{87CC2527-562A-4F69-B487-4371E5B243E7}"/>
          </ac:spMkLst>
        </pc:spChg>
        <pc:picChg chg="add del mod ord">
          <ac:chgData name="eldert@eldert.net" userId="fbe95aa6-f670-4838-bac7-c94df5e74cff" providerId="ADAL" clId="{0D12886E-009E-489D-9F76-6B70D8FCC13A}" dt="2022-05-27T20:51:54.117" v="2790" actId="478"/>
          <ac:picMkLst>
            <pc:docMk/>
            <pc:sldMk cId="975320729" sldId="2076138327"/>
            <ac:picMk id="9" creationId="{E937AE5C-637E-3DA3-1BE4-047C332664C6}"/>
          </ac:picMkLst>
        </pc:picChg>
        <pc:picChg chg="add mod ord">
          <ac:chgData name="eldert@eldert.net" userId="fbe95aa6-f670-4838-bac7-c94df5e74cff" providerId="ADAL" clId="{0D12886E-009E-489D-9F76-6B70D8FCC13A}" dt="2022-05-27T20:52:00.629" v="2792" actId="26606"/>
          <ac:picMkLst>
            <pc:docMk/>
            <pc:sldMk cId="975320729" sldId="2076138327"/>
            <ac:picMk id="2050" creationId="{0B2B5B12-B0F0-4C93-7D31-64FF01ED3F8B}"/>
          </ac:picMkLst>
        </pc:picChg>
        <pc:cxnChg chg="add del">
          <ac:chgData name="eldert@eldert.net" userId="fbe95aa6-f670-4838-bac7-c94df5e74cff" providerId="ADAL" clId="{0D12886E-009E-489D-9F76-6B70D8FCC13A}" dt="2022-05-27T20:52:00.629" v="2792" actId="26606"/>
          <ac:cxnSpMkLst>
            <pc:docMk/>
            <pc:sldMk cId="975320729" sldId="2076138327"/>
            <ac:cxnSpMk id="22" creationId="{BCDAEC91-5BCE-4B55-9CC0-43EF94CB734B}"/>
          </ac:cxnSpMkLst>
        </pc:cxnChg>
        <pc:cxnChg chg="add">
          <ac:chgData name="eldert@eldert.net" userId="fbe95aa6-f670-4838-bac7-c94df5e74cff" providerId="ADAL" clId="{0D12886E-009E-489D-9F76-6B70D8FCC13A}" dt="2022-05-27T20:52:00.629" v="2792" actId="26606"/>
          <ac:cxnSpMkLst>
            <pc:docMk/>
            <pc:sldMk cId="975320729" sldId="2076138327"/>
            <ac:cxnSpMk id="73" creationId="{BCDAEC91-5BCE-4B55-9CC0-43EF94CB734B}"/>
          </ac:cxnSpMkLst>
        </pc:cxnChg>
      </pc:sldChg>
      <pc:sldChg chg="addSp delSp modSp add mod modTransition setBg">
        <pc:chgData name="eldert@eldert.net" userId="fbe95aa6-f670-4838-bac7-c94df5e74cff" providerId="ADAL" clId="{0D12886E-009E-489D-9F76-6B70D8FCC13A}" dt="2022-05-27T19:56:42.114" v="2692" actId="26606"/>
        <pc:sldMkLst>
          <pc:docMk/>
          <pc:sldMk cId="1036613837" sldId="2076138328"/>
        </pc:sldMkLst>
        <pc:spChg chg="add del mod">
          <ac:chgData name="eldert@eldert.net" userId="fbe95aa6-f670-4838-bac7-c94df5e74cff" providerId="ADAL" clId="{0D12886E-009E-489D-9F76-6B70D8FCC13A}" dt="2022-05-27T17:44:17.920" v="2314"/>
          <ac:spMkLst>
            <pc:docMk/>
            <pc:sldMk cId="1036613837" sldId="2076138328"/>
            <ac:spMk id="2" creationId="{95414A6B-A59A-184F-1989-CC637505AECE}"/>
          </ac:spMkLst>
        </pc:spChg>
        <pc:spChg chg="add mod">
          <ac:chgData name="eldert@eldert.net" userId="fbe95aa6-f670-4838-bac7-c94df5e74cff" providerId="ADAL" clId="{0D12886E-009E-489D-9F76-6B70D8FCC13A}" dt="2022-05-27T19:56:42.114" v="2692" actId="26606"/>
          <ac:spMkLst>
            <pc:docMk/>
            <pc:sldMk cId="1036613837" sldId="2076138328"/>
            <ac:spMk id="3" creationId="{D6354DB8-B7D9-C417-BBBD-0B2DFE91B871}"/>
          </ac:spMkLst>
        </pc:spChg>
        <pc:spChg chg="mod">
          <ac:chgData name="eldert@eldert.net" userId="fbe95aa6-f670-4838-bac7-c94df5e74cff" providerId="ADAL" clId="{0D12886E-009E-489D-9F76-6B70D8FCC13A}" dt="2022-05-27T19:56:42.114" v="2692" actId="26606"/>
          <ac:spMkLst>
            <pc:docMk/>
            <pc:sldMk cId="1036613837" sldId="2076138328"/>
            <ac:spMk id="4" creationId="{CC88322A-0782-FE1E-BB5A-9CDACE6E9975}"/>
          </ac:spMkLst>
        </pc:spChg>
        <pc:spChg chg="del">
          <ac:chgData name="eldert@eldert.net" userId="fbe95aa6-f670-4838-bac7-c94df5e74cff" providerId="ADAL" clId="{0D12886E-009E-489D-9F76-6B70D8FCC13A}" dt="2022-05-27T17:44:17.920" v="2314"/>
          <ac:spMkLst>
            <pc:docMk/>
            <pc:sldMk cId="1036613837" sldId="2076138328"/>
            <ac:spMk id="5" creationId="{B1DD3303-D54E-F882-CAC9-FC73310F400D}"/>
          </ac:spMkLst>
        </pc:spChg>
        <pc:spChg chg="add del">
          <ac:chgData name="eldert@eldert.net" userId="fbe95aa6-f670-4838-bac7-c94df5e74cff" providerId="ADAL" clId="{0D12886E-009E-489D-9F76-6B70D8FCC13A}" dt="2022-05-27T18:39:33.438" v="2543" actId="26606"/>
          <ac:spMkLst>
            <pc:docMk/>
            <pc:sldMk cId="1036613837" sldId="2076138328"/>
            <ac:spMk id="10" creationId="{9B7AD9F6-8CE7-4299-8FC6-328F4DCD3FF9}"/>
          </ac:spMkLst>
        </pc:spChg>
        <pc:spChg chg="add del">
          <ac:chgData name="eldert@eldert.net" userId="fbe95aa6-f670-4838-bac7-c94df5e74cff" providerId="ADAL" clId="{0D12886E-009E-489D-9F76-6B70D8FCC13A}" dt="2022-05-27T18:39:33.438" v="2543" actId="26606"/>
          <ac:spMkLst>
            <pc:docMk/>
            <pc:sldMk cId="1036613837" sldId="2076138328"/>
            <ac:spMk id="12" creationId="{F49775AF-8896-43EE-92C6-83497D6DC56F}"/>
          </ac:spMkLst>
        </pc:spChg>
        <pc:spChg chg="add del">
          <ac:chgData name="eldert@eldert.net" userId="fbe95aa6-f670-4838-bac7-c94df5e74cff" providerId="ADAL" clId="{0D12886E-009E-489D-9F76-6B70D8FCC13A}" dt="2022-05-27T19:56:32.419" v="2691" actId="26606"/>
          <ac:spMkLst>
            <pc:docMk/>
            <pc:sldMk cId="1036613837" sldId="2076138328"/>
            <ac:spMk id="17" creationId="{87CC2527-562A-4F69-B487-4371E5B243E7}"/>
          </ac:spMkLst>
        </pc:spChg>
        <pc:spChg chg="add del">
          <ac:chgData name="eldert@eldert.net" userId="fbe95aa6-f670-4838-bac7-c94df5e74cff" providerId="ADAL" clId="{0D12886E-009E-489D-9F76-6B70D8FCC13A}" dt="2022-05-27T19:56:42.114" v="2692" actId="26606"/>
          <ac:spMkLst>
            <pc:docMk/>
            <pc:sldMk cId="1036613837" sldId="2076138328"/>
            <ac:spMk id="22" creationId="{9B7AD9F6-8CE7-4299-8FC6-328F4DCD3FF9}"/>
          </ac:spMkLst>
        </pc:spChg>
        <pc:spChg chg="add del">
          <ac:chgData name="eldert@eldert.net" userId="fbe95aa6-f670-4838-bac7-c94df5e74cff" providerId="ADAL" clId="{0D12886E-009E-489D-9F76-6B70D8FCC13A}" dt="2022-05-27T19:56:42.114" v="2692" actId="26606"/>
          <ac:spMkLst>
            <pc:docMk/>
            <pc:sldMk cId="1036613837" sldId="2076138328"/>
            <ac:spMk id="24" creationId="{F49775AF-8896-43EE-92C6-83497D6DC56F}"/>
          </ac:spMkLst>
        </pc:spChg>
        <pc:spChg chg="add del">
          <ac:chgData name="eldert@eldert.net" userId="fbe95aa6-f670-4838-bac7-c94df5e74cff" providerId="ADAL" clId="{0D12886E-009E-489D-9F76-6B70D8FCC13A}" dt="2022-05-27T19:56:17.856" v="2690" actId="26606"/>
          <ac:spMkLst>
            <pc:docMk/>
            <pc:sldMk cId="1036613837" sldId="2076138328"/>
            <ac:spMk id="25" creationId="{87CC2527-562A-4F69-B487-4371E5B243E7}"/>
          </ac:spMkLst>
        </pc:spChg>
        <pc:spChg chg="add">
          <ac:chgData name="eldert@eldert.net" userId="fbe95aa6-f670-4838-bac7-c94df5e74cff" providerId="ADAL" clId="{0D12886E-009E-489D-9F76-6B70D8FCC13A}" dt="2022-05-27T19:56:42.114" v="2692" actId="26606"/>
          <ac:spMkLst>
            <pc:docMk/>
            <pc:sldMk cId="1036613837" sldId="2076138328"/>
            <ac:spMk id="29" creationId="{87CC2527-562A-4F69-B487-4371E5B243E7}"/>
          </ac:spMkLst>
        </pc:spChg>
        <pc:picChg chg="add del mod ord">
          <ac:chgData name="eldert@eldert.net" userId="fbe95aa6-f670-4838-bac7-c94df5e74cff" providerId="ADAL" clId="{0D12886E-009E-489D-9F76-6B70D8FCC13A}" dt="2022-05-27T19:56:10.621" v="2688" actId="478"/>
          <ac:picMkLst>
            <pc:docMk/>
            <pc:sldMk cId="1036613837" sldId="2076138328"/>
            <ac:picMk id="6" creationId="{B9D071E6-0525-5EF7-15E6-C983EEFC6A4F}"/>
          </ac:picMkLst>
        </pc:picChg>
        <pc:picChg chg="add del">
          <ac:chgData name="eldert@eldert.net" userId="fbe95aa6-f670-4838-bac7-c94df5e74cff" providerId="ADAL" clId="{0D12886E-009E-489D-9F76-6B70D8FCC13A}" dt="2022-05-27T19:56:17.856" v="2690" actId="26606"/>
          <ac:picMkLst>
            <pc:docMk/>
            <pc:sldMk cId="1036613837" sldId="2076138328"/>
            <ac:picMk id="21" creationId="{F77BEE88-15A4-CDE7-18D0-AACCA422AF0B}"/>
          </ac:picMkLst>
        </pc:picChg>
        <pc:picChg chg="add mod ord">
          <ac:chgData name="eldert@eldert.net" userId="fbe95aa6-f670-4838-bac7-c94df5e74cff" providerId="ADAL" clId="{0D12886E-009E-489D-9F76-6B70D8FCC13A}" dt="2022-05-27T19:56:42.114" v="2692" actId="26606"/>
          <ac:picMkLst>
            <pc:docMk/>
            <pc:sldMk cId="1036613837" sldId="2076138328"/>
            <ac:picMk id="23" creationId="{2923D290-8E16-584F-2110-ED5988B2C3FC}"/>
          </ac:picMkLst>
        </pc:picChg>
        <pc:cxnChg chg="add del">
          <ac:chgData name="eldert@eldert.net" userId="fbe95aa6-f670-4838-bac7-c94df5e74cff" providerId="ADAL" clId="{0D12886E-009E-489D-9F76-6B70D8FCC13A}" dt="2022-05-27T19:56:32.419" v="2691" actId="26606"/>
          <ac:cxnSpMkLst>
            <pc:docMk/>
            <pc:sldMk cId="1036613837" sldId="2076138328"/>
            <ac:cxnSpMk id="19" creationId="{BCDAEC91-5BCE-4B55-9CC0-43EF94CB734B}"/>
          </ac:cxnSpMkLst>
        </pc:cxnChg>
        <pc:cxnChg chg="add del">
          <ac:chgData name="eldert@eldert.net" userId="fbe95aa6-f670-4838-bac7-c94df5e74cff" providerId="ADAL" clId="{0D12886E-009E-489D-9F76-6B70D8FCC13A}" dt="2022-05-27T19:56:17.856" v="2690" actId="26606"/>
          <ac:cxnSpMkLst>
            <pc:docMk/>
            <pc:sldMk cId="1036613837" sldId="2076138328"/>
            <ac:cxnSpMk id="27" creationId="{BCDAEC91-5BCE-4B55-9CC0-43EF94CB734B}"/>
          </ac:cxnSpMkLst>
        </pc:cxnChg>
        <pc:cxnChg chg="add">
          <ac:chgData name="eldert@eldert.net" userId="fbe95aa6-f670-4838-bac7-c94df5e74cff" providerId="ADAL" clId="{0D12886E-009E-489D-9F76-6B70D8FCC13A}" dt="2022-05-27T19:56:42.114" v="2692" actId="26606"/>
          <ac:cxnSpMkLst>
            <pc:docMk/>
            <pc:sldMk cId="1036613837" sldId="2076138328"/>
            <ac:cxnSpMk id="31" creationId="{BCDAEC91-5BCE-4B55-9CC0-43EF94CB734B}"/>
          </ac:cxnSpMkLst>
        </pc:cxnChg>
      </pc:sldChg>
      <pc:sldChg chg="addSp delSp modSp add mod ord modTransition setBg modAnim modNotesTx">
        <pc:chgData name="eldert@eldert.net" userId="fbe95aa6-f670-4838-bac7-c94df5e74cff" providerId="ADAL" clId="{0D12886E-009E-489D-9F76-6B70D8FCC13A}" dt="2022-06-13T07:02:02.016" v="2901"/>
        <pc:sldMkLst>
          <pc:docMk/>
          <pc:sldMk cId="1364092713" sldId="2076138329"/>
        </pc:sldMkLst>
        <pc:spChg chg="mod">
          <ac:chgData name="eldert@eldert.net" userId="fbe95aa6-f670-4838-bac7-c94df5e74cff" providerId="ADAL" clId="{0D12886E-009E-489D-9F76-6B70D8FCC13A}" dt="2022-06-13T07:01:48.767" v="2897" actId="20577"/>
          <ac:spMkLst>
            <pc:docMk/>
            <pc:sldMk cId="1364092713" sldId="2076138329"/>
            <ac:spMk id="2" creationId="{DD139B86-6CD7-821B-521C-DF496EA40863}"/>
          </ac:spMkLst>
        </pc:spChg>
        <pc:spChg chg="mod">
          <ac:chgData name="eldert@eldert.net" userId="fbe95aa6-f670-4838-bac7-c94df5e74cff" providerId="ADAL" clId="{0D12886E-009E-489D-9F76-6B70D8FCC13A}" dt="2022-06-13T07:01:57.963" v="2898" actId="21"/>
          <ac:spMkLst>
            <pc:docMk/>
            <pc:sldMk cId="1364092713" sldId="2076138329"/>
            <ac:spMk id="3" creationId="{1ED2186D-B370-F861-24A2-9DC95BE7F415}"/>
          </ac:spMkLst>
        </pc:spChg>
        <pc:spChg chg="add del mod">
          <ac:chgData name="eldert@eldert.net" userId="fbe95aa6-f670-4838-bac7-c94df5e74cff" providerId="ADAL" clId="{0D12886E-009E-489D-9F76-6B70D8FCC13A}" dt="2022-05-27T17:44:17.920" v="2314"/>
          <ac:spMkLst>
            <pc:docMk/>
            <pc:sldMk cId="1364092713" sldId="2076138329"/>
            <ac:spMk id="4" creationId="{3C6E96C5-5733-A12D-7A5E-1007BE744618}"/>
          </ac:spMkLst>
        </pc:spChg>
        <pc:spChg chg="add del mod">
          <ac:chgData name="eldert@eldert.net" userId="fbe95aa6-f670-4838-bac7-c94df5e74cff" providerId="ADAL" clId="{0D12886E-009E-489D-9F76-6B70D8FCC13A}" dt="2022-05-27T17:44:17.920" v="2314"/>
          <ac:spMkLst>
            <pc:docMk/>
            <pc:sldMk cId="1364092713" sldId="2076138329"/>
            <ac:spMk id="5" creationId="{5D0C8546-8523-E423-6A43-61C27492A829}"/>
          </ac:spMkLst>
        </pc:spChg>
        <pc:spChg chg="add del">
          <ac:chgData name="eldert@eldert.net" userId="fbe95aa6-f670-4838-bac7-c94df5e74cff" providerId="ADAL" clId="{0D12886E-009E-489D-9F76-6B70D8FCC13A}" dt="2022-05-27T17:49:07.473" v="2335" actId="26606"/>
          <ac:spMkLst>
            <pc:docMk/>
            <pc:sldMk cId="1364092713" sldId="2076138329"/>
            <ac:spMk id="9" creationId="{2C61293E-6EBE-43EF-A52C-9BEBFD7679D4}"/>
          </ac:spMkLst>
        </pc:spChg>
        <pc:spChg chg="add del">
          <ac:chgData name="eldert@eldert.net" userId="fbe95aa6-f670-4838-bac7-c94df5e74cff" providerId="ADAL" clId="{0D12886E-009E-489D-9F76-6B70D8FCC13A}" dt="2022-05-27T17:49:07.473" v="2335" actId="26606"/>
          <ac:spMkLst>
            <pc:docMk/>
            <pc:sldMk cId="1364092713" sldId="2076138329"/>
            <ac:spMk id="11" creationId="{21540236-BFD5-4A9D-8840-4703E7F76825}"/>
          </ac:spMkLst>
        </pc:spChg>
        <pc:spChg chg="add">
          <ac:chgData name="eldert@eldert.net" userId="fbe95aa6-f670-4838-bac7-c94df5e74cff" providerId="ADAL" clId="{0D12886E-009E-489D-9F76-6B70D8FCC13A}" dt="2022-05-27T17:49:07.473" v="2335" actId="26606"/>
          <ac:spMkLst>
            <pc:docMk/>
            <pc:sldMk cId="1364092713" sldId="2076138329"/>
            <ac:spMk id="16" creationId="{F13C74B1-5B17-4795-BED0-7140497B445A}"/>
          </ac:spMkLst>
        </pc:spChg>
        <pc:spChg chg="add">
          <ac:chgData name="eldert@eldert.net" userId="fbe95aa6-f670-4838-bac7-c94df5e74cff" providerId="ADAL" clId="{0D12886E-009E-489D-9F76-6B70D8FCC13A}" dt="2022-05-27T17:49:07.473" v="2335" actId="26606"/>
          <ac:spMkLst>
            <pc:docMk/>
            <pc:sldMk cId="1364092713" sldId="2076138329"/>
            <ac:spMk id="18" creationId="{D4974D33-8DC5-464E-8C6D-BE58F0669C17}"/>
          </ac:spMkLst>
        </pc:spChg>
        <pc:picChg chg="add mod ord">
          <ac:chgData name="eldert@eldert.net" userId="fbe95aa6-f670-4838-bac7-c94df5e74cff" providerId="ADAL" clId="{0D12886E-009E-489D-9F76-6B70D8FCC13A}" dt="2022-05-27T17:49:07.473" v="2335" actId="26606"/>
          <ac:picMkLst>
            <pc:docMk/>
            <pc:sldMk cId="1364092713" sldId="2076138329"/>
            <ac:picMk id="6" creationId="{D386A8FE-8212-ACF9-B111-92FCE007CF05}"/>
          </ac:picMkLst>
        </pc:picChg>
      </pc:sldChg>
      <pc:sldChg chg="addSp delSp modSp add mod modTransition setBg">
        <pc:chgData name="eldert@eldert.net" userId="fbe95aa6-f670-4838-bac7-c94df5e74cff" providerId="ADAL" clId="{0D12886E-009E-489D-9F76-6B70D8FCC13A}" dt="2022-05-27T18:57:30.548" v="2617"/>
        <pc:sldMkLst>
          <pc:docMk/>
          <pc:sldMk cId="3848775362" sldId="2076138330"/>
        </pc:sldMkLst>
        <pc:spChg chg="add del mod">
          <ac:chgData name="eldert@eldert.net" userId="fbe95aa6-f670-4838-bac7-c94df5e74cff" providerId="ADAL" clId="{0D12886E-009E-489D-9F76-6B70D8FCC13A}" dt="2022-05-27T17:44:17.920" v="2314"/>
          <ac:spMkLst>
            <pc:docMk/>
            <pc:sldMk cId="3848775362" sldId="2076138330"/>
            <ac:spMk id="2" creationId="{CBC900D0-C3F2-B8C3-E880-6A78E2A3205E}"/>
          </ac:spMkLst>
        </pc:spChg>
        <pc:spChg chg="add mod">
          <ac:chgData name="eldert@eldert.net" userId="fbe95aa6-f670-4838-bac7-c94df5e74cff" providerId="ADAL" clId="{0D12886E-009E-489D-9F76-6B70D8FCC13A}" dt="2022-05-27T18:39:39.962" v="2544" actId="26606"/>
          <ac:spMkLst>
            <pc:docMk/>
            <pc:sldMk cId="3848775362" sldId="2076138330"/>
            <ac:spMk id="3" creationId="{72C35B26-B0F2-6388-96C9-CC6073136857}"/>
          </ac:spMkLst>
        </pc:spChg>
        <pc:spChg chg="mod">
          <ac:chgData name="eldert@eldert.net" userId="fbe95aa6-f670-4838-bac7-c94df5e74cff" providerId="ADAL" clId="{0D12886E-009E-489D-9F76-6B70D8FCC13A}" dt="2022-05-27T18:39:39.962" v="2544" actId="26606"/>
          <ac:spMkLst>
            <pc:docMk/>
            <pc:sldMk cId="3848775362" sldId="2076138330"/>
            <ac:spMk id="4" creationId="{CC88322A-0782-FE1E-BB5A-9CDACE6E9975}"/>
          </ac:spMkLst>
        </pc:spChg>
        <pc:spChg chg="del">
          <ac:chgData name="eldert@eldert.net" userId="fbe95aa6-f670-4838-bac7-c94df5e74cff" providerId="ADAL" clId="{0D12886E-009E-489D-9F76-6B70D8FCC13A}" dt="2022-05-27T17:44:17.920" v="2314"/>
          <ac:spMkLst>
            <pc:docMk/>
            <pc:sldMk cId="3848775362" sldId="2076138330"/>
            <ac:spMk id="5" creationId="{B1DD3303-D54E-F882-CAC9-FC73310F400D}"/>
          </ac:spMkLst>
        </pc:spChg>
        <pc:spChg chg="add del">
          <ac:chgData name="eldert@eldert.net" userId="fbe95aa6-f670-4838-bac7-c94df5e74cff" providerId="ADAL" clId="{0D12886E-009E-489D-9F76-6B70D8FCC13A}" dt="2022-05-27T18:39:39.962" v="2544" actId="26606"/>
          <ac:spMkLst>
            <pc:docMk/>
            <pc:sldMk cId="3848775362" sldId="2076138330"/>
            <ac:spMk id="10" creationId="{9B7AD9F6-8CE7-4299-8FC6-328F4DCD3FF9}"/>
          </ac:spMkLst>
        </pc:spChg>
        <pc:spChg chg="add del">
          <ac:chgData name="eldert@eldert.net" userId="fbe95aa6-f670-4838-bac7-c94df5e74cff" providerId="ADAL" clId="{0D12886E-009E-489D-9F76-6B70D8FCC13A}" dt="2022-05-27T18:39:39.962" v="2544" actId="26606"/>
          <ac:spMkLst>
            <pc:docMk/>
            <pc:sldMk cId="3848775362" sldId="2076138330"/>
            <ac:spMk id="12" creationId="{F49775AF-8896-43EE-92C6-83497D6DC56F}"/>
          </ac:spMkLst>
        </pc:spChg>
        <pc:spChg chg="add">
          <ac:chgData name="eldert@eldert.net" userId="fbe95aa6-f670-4838-bac7-c94df5e74cff" providerId="ADAL" clId="{0D12886E-009E-489D-9F76-6B70D8FCC13A}" dt="2022-05-27T18:39:39.962" v="2544" actId="26606"/>
          <ac:spMkLst>
            <pc:docMk/>
            <pc:sldMk cId="3848775362" sldId="2076138330"/>
            <ac:spMk id="17" creationId="{87CC2527-562A-4F69-B487-4371E5B243E7}"/>
          </ac:spMkLst>
        </pc:spChg>
        <pc:picChg chg="add mod ord">
          <ac:chgData name="eldert@eldert.net" userId="fbe95aa6-f670-4838-bac7-c94df5e74cff" providerId="ADAL" clId="{0D12886E-009E-489D-9F76-6B70D8FCC13A}" dt="2022-05-27T18:39:39.962" v="2544" actId="26606"/>
          <ac:picMkLst>
            <pc:docMk/>
            <pc:sldMk cId="3848775362" sldId="2076138330"/>
            <ac:picMk id="6" creationId="{318F5327-1DB0-2A69-B2DA-1EAFD1ABB5B9}"/>
          </ac:picMkLst>
        </pc:picChg>
        <pc:cxnChg chg="add">
          <ac:chgData name="eldert@eldert.net" userId="fbe95aa6-f670-4838-bac7-c94df5e74cff" providerId="ADAL" clId="{0D12886E-009E-489D-9F76-6B70D8FCC13A}" dt="2022-05-27T18:39:39.962" v="2544" actId="26606"/>
          <ac:cxnSpMkLst>
            <pc:docMk/>
            <pc:sldMk cId="3848775362" sldId="2076138330"/>
            <ac:cxnSpMk id="19" creationId="{BCDAEC91-5BCE-4B55-9CC0-43EF94CB734B}"/>
          </ac:cxnSpMkLst>
        </pc:cxnChg>
      </pc:sldChg>
      <pc:sldChg chg="addSp delSp modSp add del mod ord modTransition setBg modAnim">
        <pc:chgData name="eldert@eldert.net" userId="fbe95aa6-f670-4838-bac7-c94df5e74cff" providerId="ADAL" clId="{0D12886E-009E-489D-9F76-6B70D8FCC13A}" dt="2022-06-01T16:12:06.279" v="2822" actId="47"/>
        <pc:sldMkLst>
          <pc:docMk/>
          <pc:sldMk cId="1519711361" sldId="2076138331"/>
        </pc:sldMkLst>
        <pc:spChg chg="mod">
          <ac:chgData name="eldert@eldert.net" userId="fbe95aa6-f670-4838-bac7-c94df5e74cff" providerId="ADAL" clId="{0D12886E-009E-489D-9F76-6B70D8FCC13A}" dt="2022-05-27T17:56:57.934" v="2394" actId="26606"/>
          <ac:spMkLst>
            <pc:docMk/>
            <pc:sldMk cId="1519711361" sldId="2076138331"/>
            <ac:spMk id="2" creationId="{DD139B86-6CD7-821B-521C-DF496EA40863}"/>
          </ac:spMkLst>
        </pc:spChg>
        <pc:spChg chg="mod">
          <ac:chgData name="eldert@eldert.net" userId="fbe95aa6-f670-4838-bac7-c94df5e74cff" providerId="ADAL" clId="{0D12886E-009E-489D-9F76-6B70D8FCC13A}" dt="2022-05-27T20:46:48.590" v="2783" actId="20577"/>
          <ac:spMkLst>
            <pc:docMk/>
            <pc:sldMk cId="1519711361" sldId="2076138331"/>
            <ac:spMk id="3" creationId="{1ED2186D-B370-F861-24A2-9DC95BE7F415}"/>
          </ac:spMkLst>
        </pc:spChg>
        <pc:spChg chg="add del mod">
          <ac:chgData name="eldert@eldert.net" userId="fbe95aa6-f670-4838-bac7-c94df5e74cff" providerId="ADAL" clId="{0D12886E-009E-489D-9F76-6B70D8FCC13A}" dt="2022-05-27T17:44:17.920" v="2314"/>
          <ac:spMkLst>
            <pc:docMk/>
            <pc:sldMk cId="1519711361" sldId="2076138331"/>
            <ac:spMk id="4" creationId="{F3334BBA-685F-5DAF-2D0A-3377D7EE4967}"/>
          </ac:spMkLst>
        </pc:spChg>
        <pc:spChg chg="add del mod">
          <ac:chgData name="eldert@eldert.net" userId="fbe95aa6-f670-4838-bac7-c94df5e74cff" providerId="ADAL" clId="{0D12886E-009E-489D-9F76-6B70D8FCC13A}" dt="2022-05-27T17:44:17.920" v="2314"/>
          <ac:spMkLst>
            <pc:docMk/>
            <pc:sldMk cId="1519711361" sldId="2076138331"/>
            <ac:spMk id="5" creationId="{1DAA775F-E64B-8559-0D5F-4405CC245A2C}"/>
          </ac:spMkLst>
        </pc:spChg>
        <pc:spChg chg="add del">
          <ac:chgData name="eldert@eldert.net" userId="fbe95aa6-f670-4838-bac7-c94df5e74cff" providerId="ADAL" clId="{0D12886E-009E-489D-9F76-6B70D8FCC13A}" dt="2022-05-27T17:56:57.934" v="2394" actId="26606"/>
          <ac:spMkLst>
            <pc:docMk/>
            <pc:sldMk cId="1519711361" sldId="2076138331"/>
            <ac:spMk id="19" creationId="{3CD9DF72-87A3-404E-A828-84CBF11A8303}"/>
          </ac:spMkLst>
        </pc:spChg>
        <pc:spChg chg="add">
          <ac:chgData name="eldert@eldert.net" userId="fbe95aa6-f670-4838-bac7-c94df5e74cff" providerId="ADAL" clId="{0D12886E-009E-489D-9F76-6B70D8FCC13A}" dt="2022-05-27T17:56:57.934" v="2394" actId="26606"/>
          <ac:spMkLst>
            <pc:docMk/>
            <pc:sldMk cId="1519711361" sldId="2076138331"/>
            <ac:spMk id="26" creationId="{2C61293E-6EBE-43EF-A52C-9BEBFD7679D4}"/>
          </ac:spMkLst>
        </pc:spChg>
        <pc:spChg chg="add">
          <ac:chgData name="eldert@eldert.net" userId="fbe95aa6-f670-4838-bac7-c94df5e74cff" providerId="ADAL" clId="{0D12886E-009E-489D-9F76-6B70D8FCC13A}" dt="2022-05-27T17:56:57.934" v="2394" actId="26606"/>
          <ac:spMkLst>
            <pc:docMk/>
            <pc:sldMk cId="1519711361" sldId="2076138331"/>
            <ac:spMk id="28" creationId="{21540236-BFD5-4A9D-8840-4703E7F76825}"/>
          </ac:spMkLst>
        </pc:spChg>
        <pc:picChg chg="add mod ord">
          <ac:chgData name="eldert@eldert.net" userId="fbe95aa6-f670-4838-bac7-c94df5e74cff" providerId="ADAL" clId="{0D12886E-009E-489D-9F76-6B70D8FCC13A}" dt="2022-05-27T17:56:57.934" v="2394" actId="26606"/>
          <ac:picMkLst>
            <pc:docMk/>
            <pc:sldMk cId="1519711361" sldId="2076138331"/>
            <ac:picMk id="6" creationId="{5AB07324-5A37-4C7B-2708-A13A556ED6CE}"/>
          </ac:picMkLst>
        </pc:picChg>
        <pc:cxnChg chg="add del">
          <ac:chgData name="eldert@eldert.net" userId="fbe95aa6-f670-4838-bac7-c94df5e74cff" providerId="ADAL" clId="{0D12886E-009E-489D-9F76-6B70D8FCC13A}" dt="2022-05-27T17:51:46.942" v="2363" actId="26606"/>
          <ac:cxnSpMkLst>
            <pc:docMk/>
            <pc:sldMk cId="1519711361" sldId="2076138331"/>
            <ac:cxnSpMk id="9" creationId="{A7F400EE-A8A5-48AF-B4D6-291B52C6F0B0}"/>
          </ac:cxnSpMkLst>
        </pc:cxnChg>
        <pc:cxnChg chg="add del">
          <ac:chgData name="eldert@eldert.net" userId="fbe95aa6-f670-4838-bac7-c94df5e74cff" providerId="ADAL" clId="{0D12886E-009E-489D-9F76-6B70D8FCC13A}" dt="2022-05-27T17:53:06.479" v="2366" actId="26606"/>
          <ac:cxnSpMkLst>
            <pc:docMk/>
            <pc:sldMk cId="1519711361" sldId="2076138331"/>
            <ac:cxnSpMk id="14" creationId="{E4A809D5-3600-46D4-A466-67F2349A54FB}"/>
          </ac:cxnSpMkLst>
        </pc:cxnChg>
        <pc:cxnChg chg="add del">
          <ac:chgData name="eldert@eldert.net" userId="fbe95aa6-f670-4838-bac7-c94df5e74cff" providerId="ADAL" clId="{0D12886E-009E-489D-9F76-6B70D8FCC13A}" dt="2022-05-27T17:56:57.934" v="2394" actId="26606"/>
          <ac:cxnSpMkLst>
            <pc:docMk/>
            <pc:sldMk cId="1519711361" sldId="2076138331"/>
            <ac:cxnSpMk id="21" creationId="{20E3A342-4D61-4E3F-AF90-1AB42AEB96CC}"/>
          </ac:cxnSpMkLst>
        </pc:cxnChg>
      </pc:sldChg>
      <pc:sldChg chg="modSp add del mod">
        <pc:chgData name="eldert@eldert.net" userId="fbe95aa6-f670-4838-bac7-c94df5e74cff" providerId="ADAL" clId="{0D12886E-009E-489D-9F76-6B70D8FCC13A}" dt="2022-05-27T16:55:35.206" v="457" actId="47"/>
        <pc:sldMkLst>
          <pc:docMk/>
          <pc:sldMk cId="3468670554" sldId="2076138332"/>
        </pc:sldMkLst>
        <pc:spChg chg="mod">
          <ac:chgData name="eldert@eldert.net" userId="fbe95aa6-f670-4838-bac7-c94df5e74cff" providerId="ADAL" clId="{0D12886E-009E-489D-9F76-6B70D8FCC13A}" dt="2022-05-27T16:51:43.021" v="300" actId="20577"/>
          <ac:spMkLst>
            <pc:docMk/>
            <pc:sldMk cId="3468670554" sldId="2076138332"/>
            <ac:spMk id="2" creationId="{DD139B86-6CD7-821B-521C-DF496EA40863}"/>
          </ac:spMkLst>
        </pc:spChg>
      </pc:sldChg>
      <pc:sldChg chg="addSp delSp modSp new mod modTransition setBg modAnim">
        <pc:chgData name="eldert@eldert.net" userId="fbe95aa6-f670-4838-bac7-c94df5e74cff" providerId="ADAL" clId="{0D12886E-009E-489D-9F76-6B70D8FCC13A}" dt="2022-05-27T18:57:30.548" v="2617"/>
        <pc:sldMkLst>
          <pc:docMk/>
          <pc:sldMk cId="1666193020" sldId="2076138333"/>
        </pc:sldMkLst>
        <pc:spChg chg="mod">
          <ac:chgData name="eldert@eldert.net" userId="fbe95aa6-f670-4838-bac7-c94df5e74cff" providerId="ADAL" clId="{0D12886E-009E-489D-9F76-6B70D8FCC13A}" dt="2022-05-27T17:48:42.851" v="2333" actId="26606"/>
          <ac:spMkLst>
            <pc:docMk/>
            <pc:sldMk cId="1666193020" sldId="2076138333"/>
            <ac:spMk id="2" creationId="{9094A809-1542-D8A8-6170-894203A25D5A}"/>
          </ac:spMkLst>
        </pc:spChg>
        <pc:spChg chg="mod">
          <ac:chgData name="eldert@eldert.net" userId="fbe95aa6-f670-4838-bac7-c94df5e74cff" providerId="ADAL" clId="{0D12886E-009E-489D-9F76-6B70D8FCC13A}" dt="2022-05-27T17:48:42.851" v="2333" actId="26606"/>
          <ac:spMkLst>
            <pc:docMk/>
            <pc:sldMk cId="1666193020" sldId="2076138333"/>
            <ac:spMk id="3" creationId="{00858D3A-7A9F-66F5-AF9A-F1F0B3870EEB}"/>
          </ac:spMkLst>
        </pc:spChg>
        <pc:spChg chg="add del mod">
          <ac:chgData name="eldert@eldert.net" userId="fbe95aa6-f670-4838-bac7-c94df5e74cff" providerId="ADAL" clId="{0D12886E-009E-489D-9F76-6B70D8FCC13A}" dt="2022-05-27T17:44:17.920" v="2314"/>
          <ac:spMkLst>
            <pc:docMk/>
            <pc:sldMk cId="1666193020" sldId="2076138333"/>
            <ac:spMk id="4" creationId="{52292174-F6C9-1B82-8C63-632D45AA7440}"/>
          </ac:spMkLst>
        </pc:spChg>
        <pc:spChg chg="add del mod">
          <ac:chgData name="eldert@eldert.net" userId="fbe95aa6-f670-4838-bac7-c94df5e74cff" providerId="ADAL" clId="{0D12886E-009E-489D-9F76-6B70D8FCC13A}" dt="2022-05-27T17:44:17.920" v="2314"/>
          <ac:spMkLst>
            <pc:docMk/>
            <pc:sldMk cId="1666193020" sldId="2076138333"/>
            <ac:spMk id="5" creationId="{17E0291C-C280-FA5C-96E0-688D19B5821D}"/>
          </ac:spMkLst>
        </pc:spChg>
        <pc:spChg chg="add del">
          <ac:chgData name="eldert@eldert.net" userId="fbe95aa6-f670-4838-bac7-c94df5e74cff" providerId="ADAL" clId="{0D12886E-009E-489D-9F76-6B70D8FCC13A}" dt="2022-05-27T17:48:42.851" v="2333" actId="26606"/>
          <ac:spMkLst>
            <pc:docMk/>
            <pc:sldMk cId="1666193020" sldId="2076138333"/>
            <ac:spMk id="9" creationId="{04812C46-200A-4DEB-A05E-3ED6C68C2387}"/>
          </ac:spMkLst>
        </pc:spChg>
        <pc:spChg chg="add del">
          <ac:chgData name="eldert@eldert.net" userId="fbe95aa6-f670-4838-bac7-c94df5e74cff" providerId="ADAL" clId="{0D12886E-009E-489D-9F76-6B70D8FCC13A}" dt="2022-05-27T17:48:42.851" v="2333" actId="26606"/>
          <ac:spMkLst>
            <pc:docMk/>
            <pc:sldMk cId="1666193020" sldId="2076138333"/>
            <ac:spMk id="11" creationId="{D1EA859B-E555-4109-94F3-6700E046E008}"/>
          </ac:spMkLst>
        </pc:spChg>
        <pc:spChg chg="add">
          <ac:chgData name="eldert@eldert.net" userId="fbe95aa6-f670-4838-bac7-c94df5e74cff" providerId="ADAL" clId="{0D12886E-009E-489D-9F76-6B70D8FCC13A}" dt="2022-05-27T17:48:42.851" v="2333" actId="26606"/>
          <ac:spMkLst>
            <pc:docMk/>
            <pc:sldMk cId="1666193020" sldId="2076138333"/>
            <ac:spMk id="16" creationId="{F13C74B1-5B17-4795-BED0-7140497B445A}"/>
          </ac:spMkLst>
        </pc:spChg>
        <pc:spChg chg="add">
          <ac:chgData name="eldert@eldert.net" userId="fbe95aa6-f670-4838-bac7-c94df5e74cff" providerId="ADAL" clId="{0D12886E-009E-489D-9F76-6B70D8FCC13A}" dt="2022-05-27T17:48:42.851" v="2333" actId="26606"/>
          <ac:spMkLst>
            <pc:docMk/>
            <pc:sldMk cId="1666193020" sldId="2076138333"/>
            <ac:spMk id="18" creationId="{D4974D33-8DC5-464E-8C6D-BE58F0669C17}"/>
          </ac:spMkLst>
        </pc:spChg>
        <pc:picChg chg="add mod ord">
          <ac:chgData name="eldert@eldert.net" userId="fbe95aa6-f670-4838-bac7-c94df5e74cff" providerId="ADAL" clId="{0D12886E-009E-489D-9F76-6B70D8FCC13A}" dt="2022-05-27T17:48:42.851" v="2333" actId="26606"/>
          <ac:picMkLst>
            <pc:docMk/>
            <pc:sldMk cId="1666193020" sldId="2076138333"/>
            <ac:picMk id="6" creationId="{B11F3982-B56F-AB45-208B-ECD918A4E1ED}"/>
          </ac:picMkLst>
        </pc:picChg>
      </pc:sldChg>
      <pc:sldChg chg="new del">
        <pc:chgData name="eldert@eldert.net" userId="fbe95aa6-f670-4838-bac7-c94df5e74cff" providerId="ADAL" clId="{0D12886E-009E-489D-9F76-6B70D8FCC13A}" dt="2022-05-27T16:52:18.849" v="331" actId="680"/>
        <pc:sldMkLst>
          <pc:docMk/>
          <pc:sldMk cId="693709842" sldId="2076138334"/>
        </pc:sldMkLst>
      </pc:sldChg>
      <pc:sldChg chg="addSp delSp modSp new mod modTransition setBg modAnim">
        <pc:chgData name="eldert@eldert.net" userId="fbe95aa6-f670-4838-bac7-c94df5e74cff" providerId="ADAL" clId="{0D12886E-009E-489D-9F76-6B70D8FCC13A}" dt="2022-05-27T18:57:30.548" v="2617"/>
        <pc:sldMkLst>
          <pc:docMk/>
          <pc:sldMk cId="1318448298" sldId="2076138334"/>
        </pc:sldMkLst>
        <pc:spChg chg="mod">
          <ac:chgData name="eldert@eldert.net" userId="fbe95aa6-f670-4838-bac7-c94df5e74cff" providerId="ADAL" clId="{0D12886E-009E-489D-9F76-6B70D8FCC13A}" dt="2022-05-27T17:57:56.746" v="2398" actId="26606"/>
          <ac:spMkLst>
            <pc:docMk/>
            <pc:sldMk cId="1318448298" sldId="2076138334"/>
            <ac:spMk id="2" creationId="{C4602487-24CA-7347-A79E-56E69670811B}"/>
          </ac:spMkLst>
        </pc:spChg>
        <pc:spChg chg="mod">
          <ac:chgData name="eldert@eldert.net" userId="fbe95aa6-f670-4838-bac7-c94df5e74cff" providerId="ADAL" clId="{0D12886E-009E-489D-9F76-6B70D8FCC13A}" dt="2022-05-27T17:57:56.746" v="2398" actId="26606"/>
          <ac:spMkLst>
            <pc:docMk/>
            <pc:sldMk cId="1318448298" sldId="2076138334"/>
            <ac:spMk id="3" creationId="{DE1498B1-7D64-86B2-9B46-73F7CB33A3A3}"/>
          </ac:spMkLst>
        </pc:spChg>
        <pc:spChg chg="add del mod">
          <ac:chgData name="eldert@eldert.net" userId="fbe95aa6-f670-4838-bac7-c94df5e74cff" providerId="ADAL" clId="{0D12886E-009E-489D-9F76-6B70D8FCC13A}" dt="2022-05-27T17:44:17.920" v="2314"/>
          <ac:spMkLst>
            <pc:docMk/>
            <pc:sldMk cId="1318448298" sldId="2076138334"/>
            <ac:spMk id="4" creationId="{230245FD-CF03-41D7-55F8-EAE4FC280118}"/>
          </ac:spMkLst>
        </pc:spChg>
        <pc:spChg chg="add del mod">
          <ac:chgData name="eldert@eldert.net" userId="fbe95aa6-f670-4838-bac7-c94df5e74cff" providerId="ADAL" clId="{0D12886E-009E-489D-9F76-6B70D8FCC13A}" dt="2022-05-27T17:44:17.920" v="2314"/>
          <ac:spMkLst>
            <pc:docMk/>
            <pc:sldMk cId="1318448298" sldId="2076138334"/>
            <ac:spMk id="5" creationId="{D992A819-C0E5-E604-FBC1-67A6577AA15D}"/>
          </ac:spMkLst>
        </pc:spChg>
        <pc:spChg chg="add del">
          <ac:chgData name="eldert@eldert.net" userId="fbe95aa6-f670-4838-bac7-c94df5e74cff" providerId="ADAL" clId="{0D12886E-009E-489D-9F76-6B70D8FCC13A}" dt="2022-05-27T17:57:56.746" v="2398" actId="26606"/>
          <ac:spMkLst>
            <pc:docMk/>
            <pc:sldMk cId="1318448298" sldId="2076138334"/>
            <ac:spMk id="14" creationId="{3CD9DF72-87A3-404E-A828-84CBF11A8303}"/>
          </ac:spMkLst>
        </pc:spChg>
        <pc:spChg chg="add">
          <ac:chgData name="eldert@eldert.net" userId="fbe95aa6-f670-4838-bac7-c94df5e74cff" providerId="ADAL" clId="{0D12886E-009E-489D-9F76-6B70D8FCC13A}" dt="2022-05-27T17:57:56.746" v="2398" actId="26606"/>
          <ac:spMkLst>
            <pc:docMk/>
            <pc:sldMk cId="1318448298" sldId="2076138334"/>
            <ac:spMk id="21" creationId="{2C61293E-6EBE-43EF-A52C-9BEBFD7679D4}"/>
          </ac:spMkLst>
        </pc:spChg>
        <pc:spChg chg="add">
          <ac:chgData name="eldert@eldert.net" userId="fbe95aa6-f670-4838-bac7-c94df5e74cff" providerId="ADAL" clId="{0D12886E-009E-489D-9F76-6B70D8FCC13A}" dt="2022-05-27T17:57:56.746" v="2398" actId="26606"/>
          <ac:spMkLst>
            <pc:docMk/>
            <pc:sldMk cId="1318448298" sldId="2076138334"/>
            <ac:spMk id="23" creationId="{21540236-BFD5-4A9D-8840-4703E7F76825}"/>
          </ac:spMkLst>
        </pc:spChg>
        <pc:picChg chg="add mod ord">
          <ac:chgData name="eldert@eldert.net" userId="fbe95aa6-f670-4838-bac7-c94df5e74cff" providerId="ADAL" clId="{0D12886E-009E-489D-9F76-6B70D8FCC13A}" dt="2022-05-27T17:57:56.746" v="2398" actId="26606"/>
          <ac:picMkLst>
            <pc:docMk/>
            <pc:sldMk cId="1318448298" sldId="2076138334"/>
            <ac:picMk id="6" creationId="{932591AA-19D4-9176-1B90-6B4A02741CEF}"/>
          </ac:picMkLst>
        </pc:picChg>
        <pc:cxnChg chg="add del">
          <ac:chgData name="eldert@eldert.net" userId="fbe95aa6-f670-4838-bac7-c94df5e74cff" providerId="ADAL" clId="{0D12886E-009E-489D-9F76-6B70D8FCC13A}" dt="2022-05-27T17:53:30.210" v="2368" actId="26606"/>
          <ac:cxnSpMkLst>
            <pc:docMk/>
            <pc:sldMk cId="1318448298" sldId="2076138334"/>
            <ac:cxnSpMk id="9" creationId="{E4A809D5-3600-46D4-A466-67F2349A54FB}"/>
          </ac:cxnSpMkLst>
        </pc:cxnChg>
        <pc:cxnChg chg="add del">
          <ac:chgData name="eldert@eldert.net" userId="fbe95aa6-f670-4838-bac7-c94df5e74cff" providerId="ADAL" clId="{0D12886E-009E-489D-9F76-6B70D8FCC13A}" dt="2022-05-27T17:57:56.746" v="2398" actId="26606"/>
          <ac:cxnSpMkLst>
            <pc:docMk/>
            <pc:sldMk cId="1318448298" sldId="2076138334"/>
            <ac:cxnSpMk id="16" creationId="{20E3A342-4D61-4E3F-AF90-1AB42AEB96CC}"/>
          </ac:cxnSpMkLst>
        </pc:cxnChg>
      </pc:sldChg>
      <pc:sldChg chg="addSp delSp modSp new del mod ord setBg">
        <pc:chgData name="eldert@eldert.net" userId="fbe95aa6-f670-4838-bac7-c94df5e74cff" providerId="ADAL" clId="{0D12886E-009E-489D-9F76-6B70D8FCC13A}" dt="2022-05-27T17:58:46.767" v="2404" actId="47"/>
        <pc:sldMkLst>
          <pc:docMk/>
          <pc:sldMk cId="935072376" sldId="2076138335"/>
        </pc:sldMkLst>
        <pc:spChg chg="mod ord">
          <ac:chgData name="eldert@eldert.net" userId="fbe95aa6-f670-4838-bac7-c94df5e74cff" providerId="ADAL" clId="{0D12886E-009E-489D-9F76-6B70D8FCC13A}" dt="2022-05-27T17:57:41.246" v="2396" actId="26606"/>
          <ac:spMkLst>
            <pc:docMk/>
            <pc:sldMk cId="935072376" sldId="2076138335"/>
            <ac:spMk id="2" creationId="{18FE64CF-AF96-F0BD-D9D8-84977F61A57C}"/>
          </ac:spMkLst>
        </pc:spChg>
        <pc:spChg chg="del mod">
          <ac:chgData name="eldert@eldert.net" userId="fbe95aa6-f670-4838-bac7-c94df5e74cff" providerId="ADAL" clId="{0D12886E-009E-489D-9F76-6B70D8FCC13A}" dt="2022-05-27T17:52:38.774" v="2364" actId="26606"/>
          <ac:spMkLst>
            <pc:docMk/>
            <pc:sldMk cId="935072376" sldId="2076138335"/>
            <ac:spMk id="3" creationId="{B6E49624-E7F6-78E4-5685-4FFEC45B6A5A}"/>
          </ac:spMkLst>
        </pc:spChg>
        <pc:spChg chg="add del mod">
          <ac:chgData name="eldert@eldert.net" userId="fbe95aa6-f670-4838-bac7-c94df5e74cff" providerId="ADAL" clId="{0D12886E-009E-489D-9F76-6B70D8FCC13A}" dt="2022-05-27T17:44:17.920" v="2314"/>
          <ac:spMkLst>
            <pc:docMk/>
            <pc:sldMk cId="935072376" sldId="2076138335"/>
            <ac:spMk id="4" creationId="{580D9136-C458-E32E-2A25-0BF1219B02B8}"/>
          </ac:spMkLst>
        </pc:spChg>
        <pc:spChg chg="add del mod">
          <ac:chgData name="eldert@eldert.net" userId="fbe95aa6-f670-4838-bac7-c94df5e74cff" providerId="ADAL" clId="{0D12886E-009E-489D-9F76-6B70D8FCC13A}" dt="2022-05-27T17:44:17.920" v="2314"/>
          <ac:spMkLst>
            <pc:docMk/>
            <pc:sldMk cId="935072376" sldId="2076138335"/>
            <ac:spMk id="5" creationId="{FC0027C3-24F1-E09E-5664-8F34E1958260}"/>
          </ac:spMkLst>
        </pc:spChg>
        <pc:spChg chg="add del">
          <ac:chgData name="eldert@eldert.net" userId="fbe95aa6-f670-4838-bac7-c94df5e74cff" providerId="ADAL" clId="{0D12886E-009E-489D-9F76-6B70D8FCC13A}" dt="2022-05-27T17:52:57.136" v="2365" actId="26606"/>
          <ac:spMkLst>
            <pc:docMk/>
            <pc:sldMk cId="935072376" sldId="2076138335"/>
            <ac:spMk id="10" creationId="{D335A262-7106-4571-BE09-CFA60A9DB0FF}"/>
          </ac:spMkLst>
        </pc:spChg>
        <pc:spChg chg="add del">
          <ac:chgData name="eldert@eldert.net" userId="fbe95aa6-f670-4838-bac7-c94df5e74cff" providerId="ADAL" clId="{0D12886E-009E-489D-9F76-6B70D8FCC13A}" dt="2022-05-27T17:52:57.136" v="2365" actId="26606"/>
          <ac:spMkLst>
            <pc:docMk/>
            <pc:sldMk cId="935072376" sldId="2076138335"/>
            <ac:spMk id="12" creationId="{7A6F043C-2A2A-4ECE-99FC-9670FAF956C5}"/>
          </ac:spMkLst>
        </pc:spChg>
        <pc:spChg chg="add del">
          <ac:chgData name="eldert@eldert.net" userId="fbe95aa6-f670-4838-bac7-c94df5e74cff" providerId="ADAL" clId="{0D12886E-009E-489D-9F76-6B70D8FCC13A}" dt="2022-05-27T17:52:57.136" v="2365" actId="26606"/>
          <ac:spMkLst>
            <pc:docMk/>
            <pc:sldMk cId="935072376" sldId="2076138335"/>
            <ac:spMk id="14" creationId="{046FE5A8-8C9A-4D97-A7C4-214929653ACC}"/>
          </ac:spMkLst>
        </pc:spChg>
        <pc:spChg chg="add del">
          <ac:chgData name="eldert@eldert.net" userId="fbe95aa6-f670-4838-bac7-c94df5e74cff" providerId="ADAL" clId="{0D12886E-009E-489D-9F76-6B70D8FCC13A}" dt="2022-05-27T17:52:57.136" v="2365" actId="26606"/>
          <ac:spMkLst>
            <pc:docMk/>
            <pc:sldMk cId="935072376" sldId="2076138335"/>
            <ac:spMk id="16" creationId="{B6297F2B-78AD-4022-83A4-78FC55E1136B}"/>
          </ac:spMkLst>
        </pc:spChg>
        <pc:spChg chg="add del">
          <ac:chgData name="eldert@eldert.net" userId="fbe95aa6-f670-4838-bac7-c94df5e74cff" providerId="ADAL" clId="{0D12886E-009E-489D-9F76-6B70D8FCC13A}" dt="2022-05-27T17:57:32.764" v="2395" actId="26606"/>
          <ac:spMkLst>
            <pc:docMk/>
            <pc:sldMk cId="935072376" sldId="2076138335"/>
            <ac:spMk id="21" creationId="{3CD9DF72-87A3-404E-A828-84CBF11A8303}"/>
          </ac:spMkLst>
        </pc:spChg>
        <pc:spChg chg="add del">
          <ac:chgData name="eldert@eldert.net" userId="fbe95aa6-f670-4838-bac7-c94df5e74cff" providerId="ADAL" clId="{0D12886E-009E-489D-9F76-6B70D8FCC13A}" dt="2022-05-27T17:57:41.246" v="2396" actId="26606"/>
          <ac:spMkLst>
            <pc:docMk/>
            <pc:sldMk cId="935072376" sldId="2076138335"/>
            <ac:spMk id="28" creationId="{F13C74B1-5B17-4795-BED0-7140497B445A}"/>
          </ac:spMkLst>
        </pc:spChg>
        <pc:spChg chg="add del">
          <ac:chgData name="eldert@eldert.net" userId="fbe95aa6-f670-4838-bac7-c94df5e74cff" providerId="ADAL" clId="{0D12886E-009E-489D-9F76-6B70D8FCC13A}" dt="2022-05-27T17:57:41.246" v="2396" actId="26606"/>
          <ac:spMkLst>
            <pc:docMk/>
            <pc:sldMk cId="935072376" sldId="2076138335"/>
            <ac:spMk id="30" creationId="{D4974D33-8DC5-464E-8C6D-BE58F0669C17}"/>
          </ac:spMkLst>
        </pc:spChg>
        <pc:spChg chg="add del">
          <ac:chgData name="eldert@eldert.net" userId="fbe95aa6-f670-4838-bac7-c94df5e74cff" providerId="ADAL" clId="{0D12886E-009E-489D-9F76-6B70D8FCC13A}" dt="2022-05-27T17:57:49.033" v="2397" actId="26606"/>
          <ac:spMkLst>
            <pc:docMk/>
            <pc:sldMk cId="935072376" sldId="2076138335"/>
            <ac:spMk id="35" creationId="{2C61293E-6EBE-43EF-A52C-9BEBFD7679D4}"/>
          </ac:spMkLst>
        </pc:spChg>
        <pc:spChg chg="add del">
          <ac:chgData name="eldert@eldert.net" userId="fbe95aa6-f670-4838-bac7-c94df5e74cff" providerId="ADAL" clId="{0D12886E-009E-489D-9F76-6B70D8FCC13A}" dt="2022-05-27T17:57:49.033" v="2397" actId="26606"/>
          <ac:spMkLst>
            <pc:docMk/>
            <pc:sldMk cId="935072376" sldId="2076138335"/>
            <ac:spMk id="37" creationId="{21540236-BFD5-4A9D-8840-4703E7F76825}"/>
          </ac:spMkLst>
        </pc:spChg>
        <pc:spChg chg="add">
          <ac:chgData name="eldert@eldert.net" userId="fbe95aa6-f670-4838-bac7-c94df5e74cff" providerId="ADAL" clId="{0D12886E-009E-489D-9F76-6B70D8FCC13A}" dt="2022-05-27T17:57:49.033" v="2397" actId="26606"/>
          <ac:spMkLst>
            <pc:docMk/>
            <pc:sldMk cId="935072376" sldId="2076138335"/>
            <ac:spMk id="42" creationId="{2C61293E-6EBE-43EF-A52C-9BEBFD7679D4}"/>
          </ac:spMkLst>
        </pc:spChg>
        <pc:spChg chg="add">
          <ac:chgData name="eldert@eldert.net" userId="fbe95aa6-f670-4838-bac7-c94df5e74cff" providerId="ADAL" clId="{0D12886E-009E-489D-9F76-6B70D8FCC13A}" dt="2022-05-27T17:57:49.033" v="2397" actId="26606"/>
          <ac:spMkLst>
            <pc:docMk/>
            <pc:sldMk cId="935072376" sldId="2076138335"/>
            <ac:spMk id="44" creationId="{21540236-BFD5-4A9D-8840-4703E7F76825}"/>
          </ac:spMkLst>
        </pc:spChg>
        <pc:graphicFrameChg chg="add mod modGraphic">
          <ac:chgData name="eldert@eldert.net" userId="fbe95aa6-f670-4838-bac7-c94df5e74cff" providerId="ADAL" clId="{0D12886E-009E-489D-9F76-6B70D8FCC13A}" dt="2022-05-27T17:57:49.033" v="2397" actId="26606"/>
          <ac:graphicFrameMkLst>
            <pc:docMk/>
            <pc:sldMk cId="935072376" sldId="2076138335"/>
            <ac:graphicFrameMk id="7" creationId="{64FCEC54-32F6-FB95-284B-66178A0B65CD}"/>
          </ac:graphicFrameMkLst>
        </pc:graphicFrameChg>
        <pc:picChg chg="add mod ord">
          <ac:chgData name="eldert@eldert.net" userId="fbe95aa6-f670-4838-bac7-c94df5e74cff" providerId="ADAL" clId="{0D12886E-009E-489D-9F76-6B70D8FCC13A}" dt="2022-05-27T17:57:41.246" v="2396" actId="26606"/>
          <ac:picMkLst>
            <pc:docMk/>
            <pc:sldMk cId="935072376" sldId="2076138335"/>
            <ac:picMk id="6" creationId="{F5D56A0C-E958-D879-BA81-D59554921D78}"/>
          </ac:picMkLst>
        </pc:picChg>
        <pc:cxnChg chg="add del">
          <ac:chgData name="eldert@eldert.net" userId="fbe95aa6-f670-4838-bac7-c94df5e74cff" providerId="ADAL" clId="{0D12886E-009E-489D-9F76-6B70D8FCC13A}" dt="2022-05-27T17:57:32.764" v="2395" actId="26606"/>
          <ac:cxnSpMkLst>
            <pc:docMk/>
            <pc:sldMk cId="935072376" sldId="2076138335"/>
            <ac:cxnSpMk id="23" creationId="{20E3A342-4D61-4E3F-AF90-1AB42AEB96CC}"/>
          </ac:cxnSpMkLst>
        </pc:cxnChg>
      </pc:sldChg>
      <pc:sldChg chg="addSp delSp modSp new del mod modClrScheme chgLayout">
        <pc:chgData name="eldert@eldert.net" userId="fbe95aa6-f670-4838-bac7-c94df5e74cff" providerId="ADAL" clId="{0D12886E-009E-489D-9F76-6B70D8FCC13A}" dt="2022-05-27T17:18:51.549" v="784" actId="47"/>
        <pc:sldMkLst>
          <pc:docMk/>
          <pc:sldMk cId="2382408061" sldId="2076138336"/>
        </pc:sldMkLst>
        <pc:spChg chg="del mod ord">
          <ac:chgData name="eldert@eldert.net" userId="fbe95aa6-f670-4838-bac7-c94df5e74cff" providerId="ADAL" clId="{0D12886E-009E-489D-9F76-6B70D8FCC13A}" dt="2022-05-27T16:56:30.731" v="459" actId="700"/>
          <ac:spMkLst>
            <pc:docMk/>
            <pc:sldMk cId="2382408061" sldId="2076138336"/>
            <ac:spMk id="2" creationId="{CBC6FBF6-83B5-7782-B6E2-77B69E531119}"/>
          </ac:spMkLst>
        </pc:spChg>
        <pc:spChg chg="del mod ord">
          <ac:chgData name="eldert@eldert.net" userId="fbe95aa6-f670-4838-bac7-c94df5e74cff" providerId="ADAL" clId="{0D12886E-009E-489D-9F76-6B70D8FCC13A}" dt="2022-05-27T16:56:30.731" v="459" actId="700"/>
          <ac:spMkLst>
            <pc:docMk/>
            <pc:sldMk cId="2382408061" sldId="2076138336"/>
            <ac:spMk id="3" creationId="{ACE2001E-1AF2-5845-1730-842F62952085}"/>
          </ac:spMkLst>
        </pc:spChg>
        <pc:spChg chg="add mod ord">
          <ac:chgData name="eldert@eldert.net" userId="fbe95aa6-f670-4838-bac7-c94df5e74cff" providerId="ADAL" clId="{0D12886E-009E-489D-9F76-6B70D8FCC13A}" dt="2022-05-27T16:56:30.731" v="459" actId="700"/>
          <ac:spMkLst>
            <pc:docMk/>
            <pc:sldMk cId="2382408061" sldId="2076138336"/>
            <ac:spMk id="4" creationId="{468528DA-E242-2295-4BAB-6A51D80319E9}"/>
          </ac:spMkLst>
        </pc:spChg>
        <pc:spChg chg="add mod ord">
          <ac:chgData name="eldert@eldert.net" userId="fbe95aa6-f670-4838-bac7-c94df5e74cff" providerId="ADAL" clId="{0D12886E-009E-489D-9F76-6B70D8FCC13A}" dt="2022-05-27T16:56:30.731" v="459" actId="700"/>
          <ac:spMkLst>
            <pc:docMk/>
            <pc:sldMk cId="2382408061" sldId="2076138336"/>
            <ac:spMk id="5" creationId="{97C5DA3A-EE8B-5768-A238-000E7EAFE156}"/>
          </ac:spMkLst>
        </pc:spChg>
      </pc:sldChg>
      <pc:sldChg chg="addSp delSp modSp new mod ord modTransition setBg modAnim delDesignElem chgLayout">
        <pc:chgData name="eldert@eldert.net" userId="fbe95aa6-f670-4838-bac7-c94df5e74cff" providerId="ADAL" clId="{0D12886E-009E-489D-9F76-6B70D8FCC13A}" dt="2022-05-27T21:36:14.448" v="2808" actId="404"/>
        <pc:sldMkLst>
          <pc:docMk/>
          <pc:sldMk cId="1909208524" sldId="2076138337"/>
        </pc:sldMkLst>
        <pc:spChg chg="mod ord">
          <ac:chgData name="eldert@eldert.net" userId="fbe95aa6-f670-4838-bac7-c94df5e74cff" providerId="ADAL" clId="{0D12886E-009E-489D-9F76-6B70D8FCC13A}" dt="2022-05-27T17:47:40.945" v="2329" actId="26606"/>
          <ac:spMkLst>
            <pc:docMk/>
            <pc:sldMk cId="1909208524" sldId="2076138337"/>
            <ac:spMk id="2" creationId="{2B826BEE-0402-848E-160D-0B91FAAF0E5C}"/>
          </ac:spMkLst>
        </pc:spChg>
        <pc:spChg chg="mod ord">
          <ac:chgData name="eldert@eldert.net" userId="fbe95aa6-f670-4838-bac7-c94df5e74cff" providerId="ADAL" clId="{0D12886E-009E-489D-9F76-6B70D8FCC13A}" dt="2022-05-27T21:36:14.448" v="2808" actId="404"/>
          <ac:spMkLst>
            <pc:docMk/>
            <pc:sldMk cId="1909208524" sldId="2076138337"/>
            <ac:spMk id="3" creationId="{5F7692F7-CC64-E3C5-0AFD-52600B0E5963}"/>
          </ac:spMkLst>
        </pc:spChg>
        <pc:spChg chg="add del">
          <ac:chgData name="eldert@eldert.net" userId="fbe95aa6-f670-4838-bac7-c94df5e74cff" providerId="ADAL" clId="{0D12886E-009E-489D-9F76-6B70D8FCC13A}" dt="2022-05-27T17:16:51.649" v="776" actId="26606"/>
          <ac:spMkLst>
            <pc:docMk/>
            <pc:sldMk cId="1909208524" sldId="2076138337"/>
            <ac:spMk id="4" creationId="{125C2512-1459-ABD6-1307-0ECA0BC6BDFB}"/>
          </ac:spMkLst>
        </pc:spChg>
        <pc:spChg chg="add del mod ord">
          <ac:chgData name="eldert@eldert.net" userId="fbe95aa6-f670-4838-bac7-c94df5e74cff" providerId="ADAL" clId="{0D12886E-009E-489D-9F76-6B70D8FCC13A}" dt="2022-05-27T17:41:20.771" v="2217"/>
          <ac:spMkLst>
            <pc:docMk/>
            <pc:sldMk cId="1909208524" sldId="2076138337"/>
            <ac:spMk id="7" creationId="{FCF1DF8D-BA76-AC91-9F96-7D44573A0504}"/>
          </ac:spMkLst>
        </pc:spChg>
        <pc:spChg chg="add del mod">
          <ac:chgData name="eldert@eldert.net" userId="fbe95aa6-f670-4838-bac7-c94df5e74cff" providerId="ADAL" clId="{0D12886E-009E-489D-9F76-6B70D8FCC13A}" dt="2022-05-27T17:41:20.771" v="2217"/>
          <ac:spMkLst>
            <pc:docMk/>
            <pc:sldMk cId="1909208524" sldId="2076138337"/>
            <ac:spMk id="8" creationId="{9ADD6A22-3E5C-0161-7C30-D0008BBC6A91}"/>
          </ac:spMkLst>
        </pc:spChg>
        <pc:spChg chg="add del mod">
          <ac:chgData name="eldert@eldert.net" userId="fbe95aa6-f670-4838-bac7-c94df5e74cff" providerId="ADAL" clId="{0D12886E-009E-489D-9F76-6B70D8FCC13A}" dt="2022-05-27T17:41:20.771" v="2217"/>
          <ac:spMkLst>
            <pc:docMk/>
            <pc:sldMk cId="1909208524" sldId="2076138337"/>
            <ac:spMk id="9" creationId="{56808097-DCFA-F68D-71EE-A4A674EECF0A}"/>
          </ac:spMkLst>
        </pc:spChg>
        <pc:spChg chg="add del mod">
          <ac:chgData name="eldert@eldert.net" userId="fbe95aa6-f670-4838-bac7-c94df5e74cff" providerId="ADAL" clId="{0D12886E-009E-489D-9F76-6B70D8FCC13A}" dt="2022-05-27T17:44:17.920" v="2314"/>
          <ac:spMkLst>
            <pc:docMk/>
            <pc:sldMk cId="1909208524" sldId="2076138337"/>
            <ac:spMk id="10" creationId="{EBCF9258-1099-7068-75AE-0899827121CE}"/>
          </ac:spMkLst>
        </pc:spChg>
        <pc:spChg chg="add del">
          <ac:chgData name="eldert@eldert.net" userId="fbe95aa6-f670-4838-bac7-c94df5e74cff" providerId="ADAL" clId="{0D12886E-009E-489D-9F76-6B70D8FCC13A}" dt="2022-05-27T17:16:51.640" v="775" actId="26606"/>
          <ac:spMkLst>
            <pc:docMk/>
            <pc:sldMk cId="1909208524" sldId="2076138337"/>
            <ac:spMk id="11" creationId="{2B566528-1B12-4246-9431-5C2D7D081168}"/>
          </ac:spMkLst>
        </pc:spChg>
        <pc:spChg chg="add del mod">
          <ac:chgData name="eldert@eldert.net" userId="fbe95aa6-f670-4838-bac7-c94df5e74cff" providerId="ADAL" clId="{0D12886E-009E-489D-9F76-6B70D8FCC13A}" dt="2022-05-27T17:44:17.920" v="2314"/>
          <ac:spMkLst>
            <pc:docMk/>
            <pc:sldMk cId="1909208524" sldId="2076138337"/>
            <ac:spMk id="12" creationId="{55B378DA-41A7-8E2C-0D83-9DF8CAA50DB4}"/>
          </ac:spMkLst>
        </pc:spChg>
        <pc:spChg chg="add del mod">
          <ac:chgData name="eldert@eldert.net" userId="fbe95aa6-f670-4838-bac7-c94df5e74cff" providerId="ADAL" clId="{0D12886E-009E-489D-9F76-6B70D8FCC13A}" dt="2022-05-27T17:44:17.920" v="2314"/>
          <ac:spMkLst>
            <pc:docMk/>
            <pc:sldMk cId="1909208524" sldId="2076138337"/>
            <ac:spMk id="16" creationId="{8FC39734-17B2-EAAF-6B73-F6B58FB0A930}"/>
          </ac:spMkLst>
        </pc:spChg>
        <pc:spChg chg="add del mod">
          <ac:chgData name="eldert@eldert.net" userId="fbe95aa6-f670-4838-bac7-c94df5e74cff" providerId="ADAL" clId="{0D12886E-009E-489D-9F76-6B70D8FCC13A}" dt="2022-05-27T17:47:40.945" v="2329" actId="26606"/>
          <ac:spMkLst>
            <pc:docMk/>
            <pc:sldMk cId="1909208524" sldId="2076138337"/>
            <ac:spMk id="20" creationId="{15BFDBDE-9873-7083-96F5-9F43AB98E205}"/>
          </ac:spMkLst>
        </pc:spChg>
        <pc:spChg chg="add del">
          <ac:chgData name="eldert@eldert.net" userId="fbe95aa6-f670-4838-bac7-c94df5e74cff" providerId="ADAL" clId="{0D12886E-009E-489D-9F76-6B70D8FCC13A}" dt="2022-05-27T17:41:17.588" v="2215" actId="700"/>
          <ac:spMkLst>
            <pc:docMk/>
            <pc:sldMk cId="1909208524" sldId="2076138337"/>
            <ac:spMk id="21" creationId="{5E39A796-BE83-48B1-B33F-35C4A32AAB57}"/>
          </ac:spMkLst>
        </pc:spChg>
        <pc:spChg chg="add del">
          <ac:chgData name="eldert@eldert.net" userId="fbe95aa6-f670-4838-bac7-c94df5e74cff" providerId="ADAL" clId="{0D12886E-009E-489D-9F76-6B70D8FCC13A}" dt="2022-05-27T17:41:17.588" v="2215" actId="700"/>
          <ac:spMkLst>
            <pc:docMk/>
            <pc:sldMk cId="1909208524" sldId="2076138337"/>
            <ac:spMk id="22" creationId="{72F84B47-E267-4194-8194-831DB7B5547F}"/>
          </ac:spMkLst>
        </pc:spChg>
        <pc:spChg chg="add">
          <ac:chgData name="eldert@eldert.net" userId="fbe95aa6-f670-4838-bac7-c94df5e74cff" providerId="ADAL" clId="{0D12886E-009E-489D-9F76-6B70D8FCC13A}" dt="2022-05-27T17:47:40.945" v="2329" actId="26606"/>
          <ac:spMkLst>
            <pc:docMk/>
            <pc:sldMk cId="1909208524" sldId="2076138337"/>
            <ac:spMk id="25" creationId="{743AA782-23D1-4521-8CAD-47662984AA08}"/>
          </ac:spMkLst>
        </pc:spChg>
        <pc:spChg chg="add">
          <ac:chgData name="eldert@eldert.net" userId="fbe95aa6-f670-4838-bac7-c94df5e74cff" providerId="ADAL" clId="{0D12886E-009E-489D-9F76-6B70D8FCC13A}" dt="2022-05-27T17:47:40.945" v="2329" actId="26606"/>
          <ac:spMkLst>
            <pc:docMk/>
            <pc:sldMk cId="1909208524" sldId="2076138337"/>
            <ac:spMk id="27" creationId="{650D18FE-0824-4A46-B22C-A86B52E5780A}"/>
          </ac:spMkLst>
        </pc:spChg>
        <pc:grpChg chg="add del">
          <ac:chgData name="eldert@eldert.net" userId="fbe95aa6-f670-4838-bac7-c94df5e74cff" providerId="ADAL" clId="{0D12886E-009E-489D-9F76-6B70D8FCC13A}" dt="2022-05-27T17:16:51.640" v="775" actId="26606"/>
          <ac:grpSpMkLst>
            <pc:docMk/>
            <pc:sldMk cId="1909208524" sldId="2076138337"/>
            <ac:grpSpMk id="13" creationId="{828A5161-06F1-46CF-8AD7-844680A59E13}"/>
          </ac:grpSpMkLst>
        </pc:grpChg>
        <pc:grpChg chg="add del">
          <ac:chgData name="eldert@eldert.net" userId="fbe95aa6-f670-4838-bac7-c94df5e74cff" providerId="ADAL" clId="{0D12886E-009E-489D-9F76-6B70D8FCC13A}" dt="2022-05-27T17:16:51.640" v="775" actId="26606"/>
          <ac:grpSpMkLst>
            <pc:docMk/>
            <pc:sldMk cId="1909208524" sldId="2076138337"/>
            <ac:grpSpMk id="17" creationId="{5995D10D-E9C9-47DB-AE7E-801FEF38F5C9}"/>
          </ac:grpSpMkLst>
        </pc:grpChg>
        <pc:picChg chg="add mod">
          <ac:chgData name="eldert@eldert.net" userId="fbe95aa6-f670-4838-bac7-c94df5e74cff" providerId="ADAL" clId="{0D12886E-009E-489D-9F76-6B70D8FCC13A}" dt="2022-05-27T17:47:40.945" v="2329" actId="26606"/>
          <ac:picMkLst>
            <pc:docMk/>
            <pc:sldMk cId="1909208524" sldId="2076138337"/>
            <ac:picMk id="6" creationId="{AD79391C-240B-80CA-5E0C-B38A93F5E461}"/>
          </ac:picMkLst>
        </pc:picChg>
      </pc:sldChg>
      <pc:sldChg chg="addSp delSp modSp new mod modTransition setBg modClrScheme modAnim chgLayout">
        <pc:chgData name="eldert@eldert.net" userId="fbe95aa6-f670-4838-bac7-c94df5e74cff" providerId="ADAL" clId="{0D12886E-009E-489D-9F76-6B70D8FCC13A}" dt="2022-05-27T19:00:18.501" v="2640"/>
        <pc:sldMkLst>
          <pc:docMk/>
          <pc:sldMk cId="1684306205" sldId="2076138338"/>
        </pc:sldMkLst>
        <pc:spChg chg="del mod ord">
          <ac:chgData name="eldert@eldert.net" userId="fbe95aa6-f670-4838-bac7-c94df5e74cff" providerId="ADAL" clId="{0D12886E-009E-489D-9F76-6B70D8FCC13A}" dt="2022-05-27T17:25:04.472" v="1187" actId="700"/>
          <ac:spMkLst>
            <pc:docMk/>
            <pc:sldMk cId="1684306205" sldId="2076138338"/>
            <ac:spMk id="2" creationId="{3C76B9EE-8800-2C03-4B82-1E3201EA4A28}"/>
          </ac:spMkLst>
        </pc:spChg>
        <pc:spChg chg="del mod ord">
          <ac:chgData name="eldert@eldert.net" userId="fbe95aa6-f670-4838-bac7-c94df5e74cff" providerId="ADAL" clId="{0D12886E-009E-489D-9F76-6B70D8FCC13A}" dt="2022-05-27T17:25:04.472" v="1187" actId="700"/>
          <ac:spMkLst>
            <pc:docMk/>
            <pc:sldMk cId="1684306205" sldId="2076138338"/>
            <ac:spMk id="3" creationId="{DE6CCE48-7786-0B69-CCF8-4BCF27383955}"/>
          </ac:spMkLst>
        </pc:spChg>
        <pc:spChg chg="del">
          <ac:chgData name="eldert@eldert.net" userId="fbe95aa6-f670-4838-bac7-c94df5e74cff" providerId="ADAL" clId="{0D12886E-009E-489D-9F76-6B70D8FCC13A}" dt="2022-05-27T17:25:04.472" v="1187" actId="700"/>
          <ac:spMkLst>
            <pc:docMk/>
            <pc:sldMk cId="1684306205" sldId="2076138338"/>
            <ac:spMk id="4" creationId="{6C4F7B1E-B08B-1623-82BE-60C8DE5C9D72}"/>
          </ac:spMkLst>
        </pc:spChg>
        <pc:spChg chg="add mod ord">
          <ac:chgData name="eldert@eldert.net" userId="fbe95aa6-f670-4838-bac7-c94df5e74cff" providerId="ADAL" clId="{0D12886E-009E-489D-9F76-6B70D8FCC13A}" dt="2022-05-27T17:49:38.069" v="2337" actId="26606"/>
          <ac:spMkLst>
            <pc:docMk/>
            <pc:sldMk cId="1684306205" sldId="2076138338"/>
            <ac:spMk id="5" creationId="{FED5B6C2-79BC-B7AC-77BB-1795CCBE55B1}"/>
          </ac:spMkLst>
        </pc:spChg>
        <pc:spChg chg="add del mod ord">
          <ac:chgData name="eldert@eldert.net" userId="fbe95aa6-f670-4838-bac7-c94df5e74cff" providerId="ADAL" clId="{0D12886E-009E-489D-9F76-6B70D8FCC13A}" dt="2022-05-27T17:49:38.069" v="2337" actId="26606"/>
          <ac:spMkLst>
            <pc:docMk/>
            <pc:sldMk cId="1684306205" sldId="2076138338"/>
            <ac:spMk id="6" creationId="{138294FC-F4B1-130D-8403-4CC9E8F56101}"/>
          </ac:spMkLst>
        </pc:spChg>
        <pc:spChg chg="add del mod">
          <ac:chgData name="eldert@eldert.net" userId="fbe95aa6-f670-4838-bac7-c94df5e74cff" providerId="ADAL" clId="{0D12886E-009E-489D-9F76-6B70D8FCC13A}" dt="2022-05-27T17:44:17.920" v="2314"/>
          <ac:spMkLst>
            <pc:docMk/>
            <pc:sldMk cId="1684306205" sldId="2076138338"/>
            <ac:spMk id="7" creationId="{7D9B6C8E-B67C-8DAC-4192-BA7D3D3F7A43}"/>
          </ac:spMkLst>
        </pc:spChg>
        <pc:spChg chg="add del mod">
          <ac:chgData name="eldert@eldert.net" userId="fbe95aa6-f670-4838-bac7-c94df5e74cff" providerId="ADAL" clId="{0D12886E-009E-489D-9F76-6B70D8FCC13A}" dt="2022-05-27T17:44:17.920" v="2314"/>
          <ac:spMkLst>
            <pc:docMk/>
            <pc:sldMk cId="1684306205" sldId="2076138338"/>
            <ac:spMk id="8" creationId="{9B65CDBA-A4D5-B9F7-A879-17817D074B26}"/>
          </ac:spMkLst>
        </pc:spChg>
        <pc:spChg chg="add">
          <ac:chgData name="eldert@eldert.net" userId="fbe95aa6-f670-4838-bac7-c94df5e74cff" providerId="ADAL" clId="{0D12886E-009E-489D-9F76-6B70D8FCC13A}" dt="2022-05-27T17:49:38.069" v="2337" actId="26606"/>
          <ac:spMkLst>
            <pc:docMk/>
            <pc:sldMk cId="1684306205" sldId="2076138338"/>
            <ac:spMk id="12" creationId="{35DB3719-6FDC-4E5D-891D-FF40B7300F64}"/>
          </ac:spMkLst>
        </pc:spChg>
        <pc:spChg chg="add">
          <ac:chgData name="eldert@eldert.net" userId="fbe95aa6-f670-4838-bac7-c94df5e74cff" providerId="ADAL" clId="{0D12886E-009E-489D-9F76-6B70D8FCC13A}" dt="2022-05-27T17:49:38.069" v="2337" actId="26606"/>
          <ac:spMkLst>
            <pc:docMk/>
            <pc:sldMk cId="1684306205" sldId="2076138338"/>
            <ac:spMk id="14" creationId="{E0CBAC23-2E3F-4A90-BA59-F8299F6A5439}"/>
          </ac:spMkLst>
        </pc:spChg>
        <pc:graphicFrameChg chg="add mod">
          <ac:chgData name="eldert@eldert.net" userId="fbe95aa6-f670-4838-bac7-c94df5e74cff" providerId="ADAL" clId="{0D12886E-009E-489D-9F76-6B70D8FCC13A}" dt="2022-05-27T18:56:32.148" v="2605" actId="207"/>
          <ac:graphicFrameMkLst>
            <pc:docMk/>
            <pc:sldMk cId="1684306205" sldId="2076138338"/>
            <ac:graphicFrameMk id="9" creationId="{B165F841-CDDD-DB70-35C6-5C1CC342EE06}"/>
          </ac:graphicFrameMkLst>
        </pc:graphicFrameChg>
      </pc:sldChg>
      <pc:sldChg chg="addSp delSp modSp add del mod modShow">
        <pc:chgData name="eldert@eldert.net" userId="fbe95aa6-f670-4838-bac7-c94df5e74cff" providerId="ADAL" clId="{0D12886E-009E-489D-9F76-6B70D8FCC13A}" dt="2022-05-27T17:13:17.909" v="672" actId="47"/>
        <pc:sldMkLst>
          <pc:docMk/>
          <pc:sldMk cId="2818264301" sldId="2076138338"/>
        </pc:sldMkLst>
        <pc:spChg chg="add del">
          <ac:chgData name="eldert@eldert.net" userId="fbe95aa6-f670-4838-bac7-c94df5e74cff" providerId="ADAL" clId="{0D12886E-009E-489D-9F76-6B70D8FCC13A}" dt="2022-05-27T17:07:14.637" v="548" actId="22"/>
          <ac:spMkLst>
            <pc:docMk/>
            <pc:sldMk cId="2818264301" sldId="2076138338"/>
            <ac:spMk id="3" creationId="{2EAA69D5-5E43-EDC5-179C-B3DCFA61A6E1}"/>
          </ac:spMkLst>
        </pc:spChg>
        <pc:picChg chg="add del mod modCrop">
          <ac:chgData name="eldert@eldert.net" userId="fbe95aa6-f670-4838-bac7-c94df5e74cff" providerId="ADAL" clId="{0D12886E-009E-489D-9F76-6B70D8FCC13A}" dt="2022-05-27T17:07:14.637" v="548" actId="22"/>
          <ac:picMkLst>
            <pc:docMk/>
            <pc:sldMk cId="2818264301" sldId="2076138338"/>
            <ac:picMk id="2" creationId="{96606450-0099-DB55-DAAA-6174EF574065}"/>
          </ac:picMkLst>
        </pc:picChg>
        <pc:picChg chg="del">
          <ac:chgData name="eldert@eldert.net" userId="fbe95aa6-f670-4838-bac7-c94df5e74cff" providerId="ADAL" clId="{0D12886E-009E-489D-9F76-6B70D8FCC13A}" dt="2022-05-27T17:07:12.073" v="546" actId="478"/>
          <ac:picMkLst>
            <pc:docMk/>
            <pc:sldMk cId="2818264301" sldId="2076138338"/>
            <ac:picMk id="22" creationId="{BDEF0776-5FEA-C390-69F0-CE456A6575FF}"/>
          </ac:picMkLst>
        </pc:picChg>
      </pc:sldChg>
      <pc:sldChg chg="addSp delSp modSp new mod modTransition setBg modClrScheme modAnim delDesignElem chgLayout">
        <pc:chgData name="eldert@eldert.net" userId="fbe95aa6-f670-4838-bac7-c94df5e74cff" providerId="ADAL" clId="{0D12886E-009E-489D-9F76-6B70D8FCC13A}" dt="2022-06-13T07:05:24.733" v="2939" actId="20577"/>
        <pc:sldMkLst>
          <pc:docMk/>
          <pc:sldMk cId="184229561" sldId="2076138339"/>
        </pc:sldMkLst>
        <pc:spChg chg="del mod ord">
          <ac:chgData name="eldert@eldert.net" userId="fbe95aa6-f670-4838-bac7-c94df5e74cff" providerId="ADAL" clId="{0D12886E-009E-489D-9F76-6B70D8FCC13A}" dt="2022-05-27T17:34:24.009" v="2018" actId="700"/>
          <ac:spMkLst>
            <pc:docMk/>
            <pc:sldMk cId="184229561" sldId="2076138339"/>
            <ac:spMk id="2" creationId="{0809163B-A95F-8FFA-6478-A998F6B49A99}"/>
          </ac:spMkLst>
        </pc:spChg>
        <pc:spChg chg="del mod ord">
          <ac:chgData name="eldert@eldert.net" userId="fbe95aa6-f670-4838-bac7-c94df5e74cff" providerId="ADAL" clId="{0D12886E-009E-489D-9F76-6B70D8FCC13A}" dt="2022-05-27T17:34:24.009" v="2018" actId="700"/>
          <ac:spMkLst>
            <pc:docMk/>
            <pc:sldMk cId="184229561" sldId="2076138339"/>
            <ac:spMk id="3" creationId="{FA41C82B-CE5C-5561-0711-3A30E84A28A5}"/>
          </ac:spMkLst>
        </pc:spChg>
        <pc:spChg chg="del">
          <ac:chgData name="eldert@eldert.net" userId="fbe95aa6-f670-4838-bac7-c94df5e74cff" providerId="ADAL" clId="{0D12886E-009E-489D-9F76-6B70D8FCC13A}" dt="2022-05-27T17:34:24.009" v="2018" actId="700"/>
          <ac:spMkLst>
            <pc:docMk/>
            <pc:sldMk cId="184229561" sldId="2076138339"/>
            <ac:spMk id="4" creationId="{395FEF1E-D027-CD2A-3ED4-DF1B557CF604}"/>
          </ac:spMkLst>
        </pc:spChg>
        <pc:spChg chg="del">
          <ac:chgData name="eldert@eldert.net" userId="fbe95aa6-f670-4838-bac7-c94df5e74cff" providerId="ADAL" clId="{0D12886E-009E-489D-9F76-6B70D8FCC13A}" dt="2022-05-27T17:34:24.009" v="2018" actId="700"/>
          <ac:spMkLst>
            <pc:docMk/>
            <pc:sldMk cId="184229561" sldId="2076138339"/>
            <ac:spMk id="5" creationId="{241199CC-D204-E4AB-D48B-77A204F80158}"/>
          </ac:spMkLst>
        </pc:spChg>
        <pc:spChg chg="del">
          <ac:chgData name="eldert@eldert.net" userId="fbe95aa6-f670-4838-bac7-c94df5e74cff" providerId="ADAL" clId="{0D12886E-009E-489D-9F76-6B70D8FCC13A}" dt="2022-05-27T17:34:24.009" v="2018" actId="700"/>
          <ac:spMkLst>
            <pc:docMk/>
            <pc:sldMk cId="184229561" sldId="2076138339"/>
            <ac:spMk id="6" creationId="{C57900ED-DDAC-58B5-93BE-BAE7E2DAA468}"/>
          </ac:spMkLst>
        </pc:spChg>
        <pc:spChg chg="del">
          <ac:chgData name="eldert@eldert.net" userId="fbe95aa6-f670-4838-bac7-c94df5e74cff" providerId="ADAL" clId="{0D12886E-009E-489D-9F76-6B70D8FCC13A}" dt="2022-05-27T17:34:24.009" v="2018" actId="700"/>
          <ac:spMkLst>
            <pc:docMk/>
            <pc:sldMk cId="184229561" sldId="2076138339"/>
            <ac:spMk id="7" creationId="{326F3A49-78C6-B9F4-560D-641D85C85B75}"/>
          </ac:spMkLst>
        </pc:spChg>
        <pc:spChg chg="add mod ord">
          <ac:chgData name="eldert@eldert.net" userId="fbe95aa6-f670-4838-bac7-c94df5e74cff" providerId="ADAL" clId="{0D12886E-009E-489D-9F76-6B70D8FCC13A}" dt="2022-05-27T20:03:21.781" v="2701" actId="26606"/>
          <ac:spMkLst>
            <pc:docMk/>
            <pc:sldMk cId="184229561" sldId="2076138339"/>
            <ac:spMk id="8" creationId="{01AC2B7D-59C9-1516-182D-4DF8F46A0DCE}"/>
          </ac:spMkLst>
        </pc:spChg>
        <pc:spChg chg="add mod ord">
          <ac:chgData name="eldert@eldert.net" userId="fbe95aa6-f670-4838-bac7-c94df5e74cff" providerId="ADAL" clId="{0D12886E-009E-489D-9F76-6B70D8FCC13A}" dt="2022-06-13T07:05:24.733" v="2939" actId="20577"/>
          <ac:spMkLst>
            <pc:docMk/>
            <pc:sldMk cId="184229561" sldId="2076138339"/>
            <ac:spMk id="9" creationId="{78721085-5431-540F-13AF-D312B3AC0EC1}"/>
          </ac:spMkLst>
        </pc:spChg>
        <pc:spChg chg="add del mod">
          <ac:chgData name="eldert@eldert.net" userId="fbe95aa6-f670-4838-bac7-c94df5e74cff" providerId="ADAL" clId="{0D12886E-009E-489D-9F76-6B70D8FCC13A}" dt="2022-05-27T17:44:17.920" v="2314"/>
          <ac:spMkLst>
            <pc:docMk/>
            <pc:sldMk cId="184229561" sldId="2076138339"/>
            <ac:spMk id="10" creationId="{CDFD0E91-8515-B213-41D0-FE593CADDDC8}"/>
          </ac:spMkLst>
        </pc:spChg>
        <pc:spChg chg="add del mod">
          <ac:chgData name="eldert@eldert.net" userId="fbe95aa6-f670-4838-bac7-c94df5e74cff" providerId="ADAL" clId="{0D12886E-009E-489D-9F76-6B70D8FCC13A}" dt="2022-05-27T17:44:17.920" v="2314"/>
          <ac:spMkLst>
            <pc:docMk/>
            <pc:sldMk cId="184229561" sldId="2076138339"/>
            <ac:spMk id="14" creationId="{0D46A7F7-D81C-A172-0FF8-AC513AC23709}"/>
          </ac:spMkLst>
        </pc:spChg>
        <pc:spChg chg="add del">
          <ac:chgData name="eldert@eldert.net" userId="fbe95aa6-f670-4838-bac7-c94df5e74cff" providerId="ADAL" clId="{0D12886E-009E-489D-9F76-6B70D8FCC13A}" dt="2022-05-27T17:37:54.462" v="2183" actId="26606"/>
          <ac:spMkLst>
            <pc:docMk/>
            <pc:sldMk cId="184229561" sldId="2076138339"/>
            <ac:spMk id="15" creationId="{F13C74B1-5B17-4795-BED0-7140497B445A}"/>
          </ac:spMkLst>
        </pc:spChg>
        <pc:spChg chg="add del">
          <ac:chgData name="eldert@eldert.net" userId="fbe95aa6-f670-4838-bac7-c94df5e74cff" providerId="ADAL" clId="{0D12886E-009E-489D-9F76-6B70D8FCC13A}" dt="2022-05-27T17:37:26.272" v="2178" actId="26606"/>
          <ac:spMkLst>
            <pc:docMk/>
            <pc:sldMk cId="184229561" sldId="2076138339"/>
            <ac:spMk id="16" creationId="{86C7B4A1-154A-4DF0-AC46-F88D75A2E0FD}"/>
          </ac:spMkLst>
        </pc:spChg>
        <pc:spChg chg="add del">
          <ac:chgData name="eldert@eldert.net" userId="fbe95aa6-f670-4838-bac7-c94df5e74cff" providerId="ADAL" clId="{0D12886E-009E-489D-9F76-6B70D8FCC13A}" dt="2022-05-27T17:37:54.462" v="2183" actId="26606"/>
          <ac:spMkLst>
            <pc:docMk/>
            <pc:sldMk cId="184229561" sldId="2076138339"/>
            <ac:spMk id="17" creationId="{D4974D33-8DC5-464E-8C6D-BE58F0669C17}"/>
          </ac:spMkLst>
        </pc:spChg>
        <pc:spChg chg="add del">
          <ac:chgData name="eldert@eldert.net" userId="fbe95aa6-f670-4838-bac7-c94df5e74cff" providerId="ADAL" clId="{0D12886E-009E-489D-9F76-6B70D8FCC13A}" dt="2022-05-27T20:03:21.781" v="2701" actId="26606"/>
          <ac:spMkLst>
            <pc:docMk/>
            <pc:sldMk cId="184229561" sldId="2076138339"/>
            <ac:spMk id="18" creationId="{F13C74B1-5B17-4795-BED0-7140497B445A}"/>
          </ac:spMkLst>
        </pc:spChg>
        <pc:spChg chg="add del">
          <ac:chgData name="eldert@eldert.net" userId="fbe95aa6-f670-4838-bac7-c94df5e74cff" providerId="ADAL" clId="{0D12886E-009E-489D-9F76-6B70D8FCC13A}" dt="2022-05-27T20:03:21.781" v="2701" actId="26606"/>
          <ac:spMkLst>
            <pc:docMk/>
            <pc:sldMk cId="184229561" sldId="2076138339"/>
            <ac:spMk id="19" creationId="{D4974D33-8DC5-464E-8C6D-BE58F0669C17}"/>
          </ac:spMkLst>
        </pc:spChg>
        <pc:spChg chg="add">
          <ac:chgData name="eldert@eldert.net" userId="fbe95aa6-f670-4838-bac7-c94df5e74cff" providerId="ADAL" clId="{0D12886E-009E-489D-9F76-6B70D8FCC13A}" dt="2022-05-27T20:03:21.781" v="2701" actId="26606"/>
          <ac:spMkLst>
            <pc:docMk/>
            <pc:sldMk cId="184229561" sldId="2076138339"/>
            <ac:spMk id="71" creationId="{04812C46-200A-4DEB-A05E-3ED6C68C2387}"/>
          </ac:spMkLst>
        </pc:spChg>
        <pc:spChg chg="add">
          <ac:chgData name="eldert@eldert.net" userId="fbe95aa6-f670-4838-bac7-c94df5e74cff" providerId="ADAL" clId="{0D12886E-009E-489D-9F76-6B70D8FCC13A}" dt="2022-05-27T20:03:21.781" v="2701" actId="26606"/>
          <ac:spMkLst>
            <pc:docMk/>
            <pc:sldMk cId="184229561" sldId="2076138339"/>
            <ac:spMk id="73" creationId="{D1EA859B-E555-4109-94F3-6700E046E008}"/>
          </ac:spMkLst>
        </pc:spChg>
        <pc:picChg chg="add del mod ord">
          <ac:chgData name="eldert@eldert.net" userId="fbe95aa6-f670-4838-bac7-c94df5e74cff" providerId="ADAL" clId="{0D12886E-009E-489D-9F76-6B70D8FCC13A}" dt="2022-05-27T17:37:54.462" v="2183" actId="26606"/>
          <ac:picMkLst>
            <pc:docMk/>
            <pc:sldMk cId="184229561" sldId="2076138339"/>
            <ac:picMk id="11" creationId="{5C85D631-3876-6BAA-366B-9B3B591D801F}"/>
          </ac:picMkLst>
        </pc:picChg>
        <pc:picChg chg="add del">
          <ac:chgData name="eldert@eldert.net" userId="fbe95aa6-f670-4838-bac7-c94df5e74cff" providerId="ADAL" clId="{0D12886E-009E-489D-9F76-6B70D8FCC13A}" dt="2022-05-27T17:38:11.877" v="2185" actId="26606"/>
          <ac:picMkLst>
            <pc:docMk/>
            <pc:sldMk cId="184229561" sldId="2076138339"/>
            <ac:picMk id="13" creationId="{DC2D773A-CE4C-2B49-666B-2205D74D8DAD}"/>
          </ac:picMkLst>
        </pc:picChg>
        <pc:picChg chg="add del">
          <ac:chgData name="eldert@eldert.net" userId="fbe95aa6-f670-4838-bac7-c94df5e74cff" providerId="ADAL" clId="{0D12886E-009E-489D-9F76-6B70D8FCC13A}" dt="2022-05-27T20:01:09.105" v="2697" actId="478"/>
          <ac:picMkLst>
            <pc:docMk/>
            <pc:sldMk cId="184229561" sldId="2076138339"/>
            <ac:picMk id="20" creationId="{DCA99D56-29AF-7449-B4DD-2BCBAAC9A207}"/>
          </ac:picMkLst>
        </pc:picChg>
        <pc:picChg chg="add mod ord">
          <ac:chgData name="eldert@eldert.net" userId="fbe95aa6-f670-4838-bac7-c94df5e74cff" providerId="ADAL" clId="{0D12886E-009E-489D-9F76-6B70D8FCC13A}" dt="2022-05-27T20:03:21.781" v="2701" actId="26606"/>
          <ac:picMkLst>
            <pc:docMk/>
            <pc:sldMk cId="184229561" sldId="2076138339"/>
            <ac:picMk id="1026" creationId="{7AB97119-3615-752B-C8A3-71CBA464C6C6}"/>
          </ac:picMkLst>
        </pc:picChg>
        <pc:cxnChg chg="add del">
          <ac:chgData name="eldert@eldert.net" userId="fbe95aa6-f670-4838-bac7-c94df5e74cff" providerId="ADAL" clId="{0D12886E-009E-489D-9F76-6B70D8FCC13A}" dt="2022-05-27T17:38:11.877" v="2185" actId="26606"/>
          <ac:cxnSpMkLst>
            <pc:docMk/>
            <pc:sldMk cId="184229561" sldId="2076138339"/>
            <ac:cxnSpMk id="12" creationId="{E4A809D5-3600-46D4-A466-67F2349A54FB}"/>
          </ac:cxnSpMkLst>
        </pc:cxnChg>
      </pc:sldChg>
      <pc:sldChg chg="addSp delSp modSp add mod modTransition setBg modAnim">
        <pc:chgData name="eldert@eldert.net" userId="fbe95aa6-f670-4838-bac7-c94df5e74cff" providerId="ADAL" clId="{0D12886E-009E-489D-9F76-6B70D8FCC13A}" dt="2022-05-27T21:34:31.676" v="2799" actId="26606"/>
        <pc:sldMkLst>
          <pc:docMk/>
          <pc:sldMk cId="3241287920" sldId="2076138340"/>
        </pc:sldMkLst>
        <pc:spChg chg="mod">
          <ac:chgData name="eldert@eldert.net" userId="fbe95aa6-f670-4838-bac7-c94df5e74cff" providerId="ADAL" clId="{0D12886E-009E-489D-9F76-6B70D8FCC13A}" dt="2022-05-27T21:34:31.676" v="2799" actId="26606"/>
          <ac:spMkLst>
            <pc:docMk/>
            <pc:sldMk cId="3241287920" sldId="2076138340"/>
            <ac:spMk id="2" creationId="{DD139B86-6CD7-821B-521C-DF496EA40863}"/>
          </ac:spMkLst>
        </pc:spChg>
        <pc:spChg chg="mod ord">
          <ac:chgData name="eldert@eldert.net" userId="fbe95aa6-f670-4838-bac7-c94df5e74cff" providerId="ADAL" clId="{0D12886E-009E-489D-9F76-6B70D8FCC13A}" dt="2022-05-27T21:34:31.676" v="2799" actId="26606"/>
          <ac:spMkLst>
            <pc:docMk/>
            <pc:sldMk cId="3241287920" sldId="2076138340"/>
            <ac:spMk id="3" creationId="{1ED2186D-B370-F861-24A2-9DC95BE7F415}"/>
          </ac:spMkLst>
        </pc:spChg>
        <pc:spChg chg="del">
          <ac:chgData name="eldert@eldert.net" userId="fbe95aa6-f670-4838-bac7-c94df5e74cff" providerId="ADAL" clId="{0D12886E-009E-489D-9F76-6B70D8FCC13A}" dt="2022-05-27T21:33:46.080" v="2795" actId="26606"/>
          <ac:spMkLst>
            <pc:docMk/>
            <pc:sldMk cId="3241287920" sldId="2076138340"/>
            <ac:spMk id="26" creationId="{2C61293E-6EBE-43EF-A52C-9BEBFD7679D4}"/>
          </ac:spMkLst>
        </pc:spChg>
        <pc:spChg chg="del">
          <ac:chgData name="eldert@eldert.net" userId="fbe95aa6-f670-4838-bac7-c94df5e74cff" providerId="ADAL" clId="{0D12886E-009E-489D-9F76-6B70D8FCC13A}" dt="2022-05-27T21:33:46.080" v="2795" actId="26606"/>
          <ac:spMkLst>
            <pc:docMk/>
            <pc:sldMk cId="3241287920" sldId="2076138340"/>
            <ac:spMk id="28" creationId="{21540236-BFD5-4A9D-8840-4703E7F76825}"/>
          </ac:spMkLst>
        </pc:spChg>
        <pc:spChg chg="add del">
          <ac:chgData name="eldert@eldert.net" userId="fbe95aa6-f670-4838-bac7-c94df5e74cff" providerId="ADAL" clId="{0D12886E-009E-489D-9F76-6B70D8FCC13A}" dt="2022-05-27T21:34:03.500" v="2798" actId="26606"/>
          <ac:spMkLst>
            <pc:docMk/>
            <pc:sldMk cId="3241287920" sldId="2076138340"/>
            <ac:spMk id="71" creationId="{F13C74B1-5B17-4795-BED0-7140497B445A}"/>
          </ac:spMkLst>
        </pc:spChg>
        <pc:spChg chg="add del">
          <ac:chgData name="eldert@eldert.net" userId="fbe95aa6-f670-4838-bac7-c94df5e74cff" providerId="ADAL" clId="{0D12886E-009E-489D-9F76-6B70D8FCC13A}" dt="2022-05-27T21:34:03.500" v="2798" actId="26606"/>
          <ac:spMkLst>
            <pc:docMk/>
            <pc:sldMk cId="3241287920" sldId="2076138340"/>
            <ac:spMk id="73" creationId="{D4974D33-8DC5-464E-8C6D-BE58F0669C17}"/>
          </ac:spMkLst>
        </pc:spChg>
        <pc:spChg chg="add">
          <ac:chgData name="eldert@eldert.net" userId="fbe95aa6-f670-4838-bac7-c94df5e74cff" providerId="ADAL" clId="{0D12886E-009E-489D-9F76-6B70D8FCC13A}" dt="2022-05-27T21:34:31.676" v="2799" actId="26606"/>
          <ac:spMkLst>
            <pc:docMk/>
            <pc:sldMk cId="3241287920" sldId="2076138340"/>
            <ac:spMk id="74" creationId="{2C61293E-6EBE-43EF-A52C-9BEBFD7679D4}"/>
          </ac:spMkLst>
        </pc:spChg>
        <pc:spChg chg="add">
          <ac:chgData name="eldert@eldert.net" userId="fbe95aa6-f670-4838-bac7-c94df5e74cff" providerId="ADAL" clId="{0D12886E-009E-489D-9F76-6B70D8FCC13A}" dt="2022-05-27T21:34:31.676" v="2799" actId="26606"/>
          <ac:spMkLst>
            <pc:docMk/>
            <pc:sldMk cId="3241287920" sldId="2076138340"/>
            <ac:spMk id="76" creationId="{21540236-BFD5-4A9D-8840-4703E7F76825}"/>
          </ac:spMkLst>
        </pc:spChg>
        <pc:spChg chg="add del">
          <ac:chgData name="eldert@eldert.net" userId="fbe95aa6-f670-4838-bac7-c94df5e74cff" providerId="ADAL" clId="{0D12886E-009E-489D-9F76-6B70D8FCC13A}" dt="2022-05-27T21:34:03.490" v="2797" actId="26606"/>
          <ac:spMkLst>
            <pc:docMk/>
            <pc:sldMk cId="3241287920" sldId="2076138340"/>
            <ac:spMk id="135" creationId="{F13C74B1-5B17-4795-BED0-7140497B445A}"/>
          </ac:spMkLst>
        </pc:spChg>
        <pc:spChg chg="add del">
          <ac:chgData name="eldert@eldert.net" userId="fbe95aa6-f670-4838-bac7-c94df5e74cff" providerId="ADAL" clId="{0D12886E-009E-489D-9F76-6B70D8FCC13A}" dt="2022-05-27T21:34:03.490" v="2797" actId="26606"/>
          <ac:spMkLst>
            <pc:docMk/>
            <pc:sldMk cId="3241287920" sldId="2076138340"/>
            <ac:spMk id="137" creationId="{D4974D33-8DC5-464E-8C6D-BE58F0669C17}"/>
          </ac:spMkLst>
        </pc:spChg>
        <pc:spChg chg="add del">
          <ac:chgData name="eldert@eldert.net" userId="fbe95aa6-f670-4838-bac7-c94df5e74cff" providerId="ADAL" clId="{0D12886E-009E-489D-9F76-6B70D8FCC13A}" dt="2022-05-27T21:34:31.676" v="2799" actId="26606"/>
          <ac:spMkLst>
            <pc:docMk/>
            <pc:sldMk cId="3241287920" sldId="2076138340"/>
            <ac:spMk id="3076" creationId="{2C61293E-6EBE-43EF-A52C-9BEBFD7679D4}"/>
          </ac:spMkLst>
        </pc:spChg>
        <pc:spChg chg="add del">
          <ac:chgData name="eldert@eldert.net" userId="fbe95aa6-f670-4838-bac7-c94df5e74cff" providerId="ADAL" clId="{0D12886E-009E-489D-9F76-6B70D8FCC13A}" dt="2022-05-27T21:34:31.676" v="2799" actId="26606"/>
          <ac:spMkLst>
            <pc:docMk/>
            <pc:sldMk cId="3241287920" sldId="2076138340"/>
            <ac:spMk id="3077" creationId="{3FCFB1DE-0B7E-48CC-BA90-B2AB0889F9D6}"/>
          </ac:spMkLst>
        </pc:spChg>
        <pc:picChg chg="add del">
          <ac:chgData name="eldert@eldert.net" userId="fbe95aa6-f670-4838-bac7-c94df5e74cff" providerId="ADAL" clId="{0D12886E-009E-489D-9F76-6B70D8FCC13A}" dt="2022-05-27T21:33:37.531" v="2793" actId="478"/>
          <ac:picMkLst>
            <pc:docMk/>
            <pc:sldMk cId="3241287920" sldId="2076138340"/>
            <ac:picMk id="4" creationId="{848210F0-9D2E-5BFF-F539-C52B4A5C235C}"/>
          </ac:picMkLst>
        </pc:picChg>
        <pc:picChg chg="del">
          <ac:chgData name="eldert@eldert.net" userId="fbe95aa6-f670-4838-bac7-c94df5e74cff" providerId="ADAL" clId="{0D12886E-009E-489D-9F76-6B70D8FCC13A}" dt="2022-05-27T17:58:42.701" v="2402" actId="478"/>
          <ac:picMkLst>
            <pc:docMk/>
            <pc:sldMk cId="3241287920" sldId="2076138340"/>
            <ac:picMk id="6" creationId="{5AB07324-5A37-4C7B-2708-A13A556ED6CE}"/>
          </ac:picMkLst>
        </pc:picChg>
        <pc:picChg chg="add mod">
          <ac:chgData name="eldert@eldert.net" userId="fbe95aa6-f670-4838-bac7-c94df5e74cff" providerId="ADAL" clId="{0D12886E-009E-489D-9F76-6B70D8FCC13A}" dt="2022-05-27T21:34:31.676" v="2799" actId="26606"/>
          <ac:picMkLst>
            <pc:docMk/>
            <pc:sldMk cId="3241287920" sldId="2076138340"/>
            <ac:picMk id="3074" creationId="{BF6299E3-1FE8-043F-2AA0-B6AC51D17F45}"/>
          </ac:picMkLst>
        </pc:picChg>
      </pc:sldChg>
      <pc:sldChg chg="modSp add del mod modAnim">
        <pc:chgData name="eldert@eldert.net" userId="fbe95aa6-f670-4838-bac7-c94df5e74cff" providerId="ADAL" clId="{0D12886E-009E-489D-9F76-6B70D8FCC13A}" dt="2022-05-27T18:53:01.882" v="2565" actId="47"/>
        <pc:sldMkLst>
          <pc:docMk/>
          <pc:sldMk cId="3665851311" sldId="2076138341"/>
        </pc:sldMkLst>
        <pc:graphicFrameChg chg="mod modGraphic">
          <ac:chgData name="eldert@eldert.net" userId="fbe95aa6-f670-4838-bac7-c94df5e74cff" providerId="ADAL" clId="{0D12886E-009E-489D-9F76-6B70D8FCC13A}" dt="2022-05-27T18:51:58.818" v="2558" actId="26606"/>
          <ac:graphicFrameMkLst>
            <pc:docMk/>
            <pc:sldMk cId="3665851311" sldId="2076138341"/>
            <ac:graphicFrameMk id="7" creationId="{6FE0C4B6-9316-7F34-4CA9-617F3D83F013}"/>
          </ac:graphicFrameMkLst>
        </pc:graphicFrameChg>
      </pc:sldChg>
      <pc:sldMasterChg chg="del delSldLayout">
        <pc:chgData name="eldert@eldert.net" userId="fbe95aa6-f670-4838-bac7-c94df5e74cff" providerId="ADAL" clId="{0D12886E-009E-489D-9F76-6B70D8FCC13A}" dt="2022-05-27T16:37:19.828" v="31" actId="47"/>
        <pc:sldMasterMkLst>
          <pc:docMk/>
          <pc:sldMasterMk cId="792312836" sldId="2147483648"/>
        </pc:sldMasterMkLst>
        <pc:sldLayoutChg chg="del">
          <pc:chgData name="eldert@eldert.net" userId="fbe95aa6-f670-4838-bac7-c94df5e74cff" providerId="ADAL" clId="{0D12886E-009E-489D-9F76-6B70D8FCC13A}" dt="2022-05-27T16:37:19.828" v="31" actId="47"/>
          <pc:sldLayoutMkLst>
            <pc:docMk/>
            <pc:sldMasterMk cId="792312836" sldId="2147483648"/>
            <pc:sldLayoutMk cId="2731209299" sldId="2147483649"/>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3648400136" sldId="2147483650"/>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3435292522" sldId="2147483651"/>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1211133421" sldId="2147483652"/>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950956558" sldId="2147483653"/>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3122008407" sldId="2147483654"/>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920605783" sldId="2147483655"/>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4147244454" sldId="2147483656"/>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4273683819" sldId="2147483657"/>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3309602278" sldId="2147483658"/>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2421452862" sldId="2147483659"/>
          </pc:sldLayoutMkLst>
        </pc:sldLayoutChg>
      </pc:sldMasterChg>
      <pc:sldMasterChg chg="modSp modSldLayout">
        <pc:chgData name="eldert@eldert.net" userId="fbe95aa6-f670-4838-bac7-c94df5e74cff" providerId="ADAL" clId="{0D12886E-009E-489D-9F76-6B70D8FCC13A}" dt="2022-05-27T17:44:04.967" v="2313" actId="12"/>
        <pc:sldMasterMkLst>
          <pc:docMk/>
          <pc:sldMasterMk cId="220960050" sldId="2147483660"/>
        </pc:sldMasterMkLst>
        <pc:spChg chg="mod">
          <ac:chgData name="eldert@eldert.net" userId="fbe95aa6-f670-4838-bac7-c94df5e74cff" providerId="ADAL" clId="{0D12886E-009E-489D-9F76-6B70D8FCC13A}" dt="2022-05-27T17:44:04.967" v="2313" actId="12"/>
          <ac:spMkLst>
            <pc:docMk/>
            <pc:sldMasterMk cId="220960050" sldId="2147483660"/>
            <ac:spMk id="3" creationId="{429B488F-8512-D041-B80F-67B198054A08}"/>
          </ac:spMkLst>
        </pc:spChg>
        <pc:sldLayoutChg chg="addSp delSp mod">
          <pc:chgData name="eldert@eldert.net" userId="fbe95aa6-f670-4838-bac7-c94df5e74cff" providerId="ADAL" clId="{0D12886E-009E-489D-9F76-6B70D8FCC13A}" dt="2022-05-27T17:41:44.220" v="2225" actId="478"/>
          <pc:sldLayoutMkLst>
            <pc:docMk/>
            <pc:sldMasterMk cId="220960050" sldId="2147483660"/>
            <pc:sldLayoutMk cId="2294186523" sldId="2147483662"/>
          </pc:sldLayoutMkLst>
          <pc:picChg chg="add del">
            <ac:chgData name="eldert@eldert.net" userId="fbe95aa6-f670-4838-bac7-c94df5e74cff" providerId="ADAL" clId="{0D12886E-009E-489D-9F76-6B70D8FCC13A}" dt="2022-05-27T17:41:44.220" v="2225" actId="478"/>
            <ac:picMkLst>
              <pc:docMk/>
              <pc:sldMasterMk cId="220960050" sldId="2147483660"/>
              <pc:sldLayoutMk cId="2294186523" sldId="2147483662"/>
              <ac:picMk id="4" creationId="{BD5016DA-B27F-1B4A-A3CC-BAEAF52B4F9B}"/>
            </ac:picMkLst>
          </pc:picChg>
        </pc:sldLayoutChg>
      </pc:sldMasterChg>
    </pc:docChg>
  </pc:docChgLst>
  <pc:docChgLst>
    <pc:chgData name="eldert@eldert.net" userId="fbe95aa6-f670-4838-bac7-c94df5e74cff" providerId="ADAL" clId="{6B0CAF55-7795-4052-932A-75C11ABF1467}"/>
    <pc:docChg chg="custSel delSld modSld modSection">
      <pc:chgData name="eldert@eldert.net" userId="fbe95aa6-f670-4838-bac7-c94df5e74cff" providerId="ADAL" clId="{6B0CAF55-7795-4052-932A-75C11ABF1467}" dt="2023-07-05T17:35:46.847" v="18"/>
      <pc:docMkLst>
        <pc:docMk/>
      </pc:docMkLst>
      <pc:sldChg chg="del">
        <pc:chgData name="eldert@eldert.net" userId="fbe95aa6-f670-4838-bac7-c94df5e74cff" providerId="ADAL" clId="{6B0CAF55-7795-4052-932A-75C11ABF1467}" dt="2023-07-05T14:03:07.710" v="0" actId="47"/>
        <pc:sldMkLst>
          <pc:docMk/>
          <pc:sldMk cId="1643014647" sldId="256"/>
        </pc:sldMkLst>
      </pc:sldChg>
      <pc:sldChg chg="addSp modSp mod">
        <pc:chgData name="eldert@eldert.net" userId="fbe95aa6-f670-4838-bac7-c94df5e74cff" providerId="ADAL" clId="{6B0CAF55-7795-4052-932A-75C11ABF1467}" dt="2023-07-05T14:04:32.724" v="5" actId="14100"/>
        <pc:sldMkLst>
          <pc:docMk/>
          <pc:sldMk cId="234770076" sldId="1815"/>
        </pc:sldMkLst>
        <pc:picChg chg="add mod">
          <ac:chgData name="eldert@eldert.net" userId="fbe95aa6-f670-4838-bac7-c94df5e74cff" providerId="ADAL" clId="{6B0CAF55-7795-4052-932A-75C11ABF1467}" dt="2023-07-05T14:04:32.724" v="5" actId="14100"/>
          <ac:picMkLst>
            <pc:docMk/>
            <pc:sldMk cId="234770076" sldId="1815"/>
            <ac:picMk id="5" creationId="{8D962F4E-AAFA-82EC-0710-743B7FE8B954}"/>
          </ac:picMkLst>
        </pc:picChg>
      </pc:sldChg>
      <pc:sldChg chg="delCm">
        <pc:chgData name="eldert@eldert.net" userId="fbe95aa6-f670-4838-bac7-c94df5e74cff" providerId="ADAL" clId="{6B0CAF55-7795-4052-932A-75C11ABF1467}" dt="2023-07-05T17:35:32.519" v="15"/>
        <pc:sldMkLst>
          <pc:docMk/>
          <pc:sldMk cId="1902175930" sldId="2076138325"/>
        </pc:sldMkLst>
        <pc:extLst>
          <p:ext xmlns:p="http://schemas.openxmlformats.org/presentationml/2006/main" uri="{D6D511B9-2390-475A-947B-AFAB55BFBCF1}">
            <pc226:cmChg xmlns:pc226="http://schemas.microsoft.com/office/powerpoint/2022/06/main/command" chg="del">
              <pc226:chgData name="eldert@eldert.net" userId="fbe95aa6-f670-4838-bac7-c94df5e74cff" providerId="ADAL" clId="{6B0CAF55-7795-4052-932A-75C11ABF1467}" dt="2023-07-05T17:35:32.519" v="15"/>
              <pc2:cmMkLst xmlns:pc2="http://schemas.microsoft.com/office/powerpoint/2019/9/main/command">
                <pc:docMk/>
                <pc:sldMk cId="1902175930" sldId="2076138325"/>
                <pc2:cmMk id="{DFC4D547-642F-4C2A-935C-4A648325A465}"/>
              </pc2:cmMkLst>
            </pc226:cmChg>
          </p:ext>
        </pc:extLst>
      </pc:sldChg>
      <pc:sldChg chg="delCm">
        <pc:chgData name="eldert@eldert.net" userId="fbe95aa6-f670-4838-bac7-c94df5e74cff" providerId="ADAL" clId="{6B0CAF55-7795-4052-932A-75C11ABF1467}" dt="2023-07-05T17:35:40.554" v="16"/>
        <pc:sldMkLst>
          <pc:docMk/>
          <pc:sldMk cId="1318448298" sldId="2076138334"/>
        </pc:sldMkLst>
        <pc:extLst>
          <p:ext xmlns:p="http://schemas.openxmlformats.org/presentationml/2006/main" uri="{D6D511B9-2390-475A-947B-AFAB55BFBCF1}">
            <pc226:cmChg xmlns:pc226="http://schemas.microsoft.com/office/powerpoint/2022/06/main/command" chg="del">
              <pc226:chgData name="eldert@eldert.net" userId="fbe95aa6-f670-4838-bac7-c94df5e74cff" providerId="ADAL" clId="{6B0CAF55-7795-4052-932A-75C11ABF1467}" dt="2023-07-05T17:35:40.554" v="16"/>
              <pc2:cmMkLst xmlns:pc2="http://schemas.microsoft.com/office/powerpoint/2019/9/main/command">
                <pc:docMk/>
                <pc:sldMk cId="1318448298" sldId="2076138334"/>
                <pc2:cmMk id="{4D8D1913-4A4D-4739-BD13-DBF9BFB21E4E}"/>
              </pc2:cmMkLst>
            </pc226:cmChg>
          </p:ext>
        </pc:extLst>
      </pc:sldChg>
      <pc:sldChg chg="delCm">
        <pc:chgData name="eldert@eldert.net" userId="fbe95aa6-f670-4838-bac7-c94df5e74cff" providerId="ADAL" clId="{6B0CAF55-7795-4052-932A-75C11ABF1467}" dt="2023-07-05T17:35:46.847" v="18"/>
        <pc:sldMkLst>
          <pc:docMk/>
          <pc:sldMk cId="252681408" sldId="2076138353"/>
        </pc:sldMkLst>
        <pc:extLst>
          <p:ext xmlns:p="http://schemas.openxmlformats.org/presentationml/2006/main" uri="{D6D511B9-2390-475A-947B-AFAB55BFBCF1}">
            <pc226:cmChg xmlns:pc226="http://schemas.microsoft.com/office/powerpoint/2022/06/main/command" chg="del">
              <pc226:chgData name="eldert@eldert.net" userId="fbe95aa6-f670-4838-bac7-c94df5e74cff" providerId="ADAL" clId="{6B0CAF55-7795-4052-932A-75C11ABF1467}" dt="2023-07-05T17:35:46.847" v="18"/>
              <pc2:cmMkLst xmlns:pc2="http://schemas.microsoft.com/office/powerpoint/2019/9/main/command">
                <pc:docMk/>
                <pc:sldMk cId="252681408" sldId="2076138353"/>
                <pc2:cmMk id="{81897115-BA7F-4164-AB76-56E990CABD9C}"/>
              </pc2:cmMkLst>
            </pc226:cmChg>
            <pc226:cmChg xmlns:pc226="http://schemas.microsoft.com/office/powerpoint/2022/06/main/command" chg="del">
              <pc226:chgData name="eldert@eldert.net" userId="fbe95aa6-f670-4838-bac7-c94df5e74cff" providerId="ADAL" clId="{6B0CAF55-7795-4052-932A-75C11ABF1467}" dt="2023-07-05T17:35:45.096" v="17"/>
              <pc2:cmMkLst xmlns:pc2="http://schemas.microsoft.com/office/powerpoint/2019/9/main/command">
                <pc:docMk/>
                <pc:sldMk cId="252681408" sldId="2076138353"/>
                <pc2:cmMk id="{DFFBD336-C45A-4552-BB80-DBE981DEEBC6}"/>
              </pc2:cmMkLst>
            </pc226:cmChg>
          </p:ext>
        </pc:extLst>
      </pc:sldChg>
      <pc:sldChg chg="mod modShow delCm">
        <pc:chgData name="eldert@eldert.net" userId="fbe95aa6-f670-4838-bac7-c94df5e74cff" providerId="ADAL" clId="{6B0CAF55-7795-4052-932A-75C11ABF1467}" dt="2023-07-05T14:03:13.712" v="2"/>
        <pc:sldMkLst>
          <pc:docMk/>
          <pc:sldMk cId="1394881098" sldId="2076138357"/>
        </pc:sldMkLst>
        <pc:extLst>
          <p:ext xmlns:p="http://schemas.openxmlformats.org/presentationml/2006/main" uri="{D6D511B9-2390-475A-947B-AFAB55BFBCF1}">
            <pc226:cmChg xmlns:pc226="http://schemas.microsoft.com/office/powerpoint/2022/06/main/command" chg="del">
              <pc226:chgData name="eldert@eldert.net" userId="fbe95aa6-f670-4838-bac7-c94df5e74cff" providerId="ADAL" clId="{6B0CAF55-7795-4052-932A-75C11ABF1467}" dt="2023-07-05T14:03:13.712" v="2"/>
              <pc2:cmMkLst xmlns:pc2="http://schemas.microsoft.com/office/powerpoint/2019/9/main/command">
                <pc:docMk/>
                <pc:sldMk cId="1394881098" sldId="2076138357"/>
                <pc2:cmMk id="{21D856E9-D23D-4C54-89EB-7C72F8ABBBDC}"/>
              </pc2:cmMkLst>
            </pc226:cmChg>
          </p:ext>
        </pc:extLst>
      </pc:sldChg>
      <pc:sldChg chg="addSp delSp modSp mod setClrOvrMap delCm modCm">
        <pc:chgData name="eldert@eldert.net" userId="fbe95aa6-f670-4838-bac7-c94df5e74cff" providerId="ADAL" clId="{6B0CAF55-7795-4052-932A-75C11ABF1467}" dt="2023-07-05T17:34:44.137" v="13"/>
        <pc:sldMkLst>
          <pc:docMk/>
          <pc:sldMk cId="2802385896" sldId="2076138358"/>
        </pc:sldMkLst>
        <pc:spChg chg="mod">
          <ac:chgData name="eldert@eldert.net" userId="fbe95aa6-f670-4838-bac7-c94df5e74cff" providerId="ADAL" clId="{6B0CAF55-7795-4052-932A-75C11ABF1467}" dt="2023-07-05T17:34:38.120" v="12" actId="26606"/>
          <ac:spMkLst>
            <pc:docMk/>
            <pc:sldMk cId="2802385896" sldId="2076138358"/>
            <ac:spMk id="3" creationId="{BEF147D6-641E-708D-C7B7-116A1FB92D0A}"/>
          </ac:spMkLst>
        </pc:spChg>
        <pc:spChg chg="mod">
          <ac:chgData name="eldert@eldert.net" userId="fbe95aa6-f670-4838-bac7-c94df5e74cff" providerId="ADAL" clId="{6B0CAF55-7795-4052-932A-75C11ABF1467}" dt="2023-07-05T17:34:38.120" v="12" actId="26606"/>
          <ac:spMkLst>
            <pc:docMk/>
            <pc:sldMk cId="2802385896" sldId="2076138358"/>
            <ac:spMk id="4" creationId="{CC88322A-0782-FE1E-BB5A-9CDACE6E9975}"/>
          </ac:spMkLst>
        </pc:spChg>
        <pc:spChg chg="del">
          <ac:chgData name="eldert@eldert.net" userId="fbe95aa6-f670-4838-bac7-c94df5e74cff" providerId="ADAL" clId="{6B0CAF55-7795-4052-932A-75C11ABF1467}" dt="2023-07-05T17:34:38.120" v="12" actId="26606"/>
          <ac:spMkLst>
            <pc:docMk/>
            <pc:sldMk cId="2802385896" sldId="2076138358"/>
            <ac:spMk id="12295" creationId="{5A59F003-E00A-43F9-91DC-CC54E3B87466}"/>
          </ac:spMkLst>
        </pc:spChg>
        <pc:spChg chg="del">
          <ac:chgData name="eldert@eldert.net" userId="fbe95aa6-f670-4838-bac7-c94df5e74cff" providerId="ADAL" clId="{6B0CAF55-7795-4052-932A-75C11ABF1467}" dt="2023-07-05T17:34:38.120" v="12" actId="26606"/>
          <ac:spMkLst>
            <pc:docMk/>
            <pc:sldMk cId="2802385896" sldId="2076138358"/>
            <ac:spMk id="12297" creationId="{D74A4382-E3AD-430A-9A1F-DFA3E0E77A7D}"/>
          </ac:spMkLst>
        </pc:spChg>
        <pc:spChg chg="del">
          <ac:chgData name="eldert@eldert.net" userId="fbe95aa6-f670-4838-bac7-c94df5e74cff" providerId="ADAL" clId="{6B0CAF55-7795-4052-932A-75C11ABF1467}" dt="2023-07-05T17:34:38.120" v="12" actId="26606"/>
          <ac:spMkLst>
            <pc:docMk/>
            <pc:sldMk cId="2802385896" sldId="2076138358"/>
            <ac:spMk id="12299" creationId="{79F40191-0F44-4FD1-82CC-ACB507C14BE6}"/>
          </ac:spMkLst>
        </pc:spChg>
        <pc:spChg chg="add">
          <ac:chgData name="eldert@eldert.net" userId="fbe95aa6-f670-4838-bac7-c94df5e74cff" providerId="ADAL" clId="{6B0CAF55-7795-4052-932A-75C11ABF1467}" dt="2023-07-05T17:34:38.120" v="12" actId="26606"/>
          <ac:spMkLst>
            <pc:docMk/>
            <pc:sldMk cId="2802385896" sldId="2076138358"/>
            <ac:spMk id="12304" creationId="{5A59F003-E00A-43F9-91DC-CC54E3B87466}"/>
          </ac:spMkLst>
        </pc:spChg>
        <pc:spChg chg="add">
          <ac:chgData name="eldert@eldert.net" userId="fbe95aa6-f670-4838-bac7-c94df5e74cff" providerId="ADAL" clId="{6B0CAF55-7795-4052-932A-75C11ABF1467}" dt="2023-07-05T17:34:38.120" v="12" actId="26606"/>
          <ac:spMkLst>
            <pc:docMk/>
            <pc:sldMk cId="2802385896" sldId="2076138358"/>
            <ac:spMk id="12306" creationId="{D74A4382-E3AD-430A-9A1F-DFA3E0E77A7D}"/>
          </ac:spMkLst>
        </pc:spChg>
        <pc:spChg chg="add">
          <ac:chgData name="eldert@eldert.net" userId="fbe95aa6-f670-4838-bac7-c94df5e74cff" providerId="ADAL" clId="{6B0CAF55-7795-4052-932A-75C11ABF1467}" dt="2023-07-05T17:34:38.120" v="12" actId="26606"/>
          <ac:spMkLst>
            <pc:docMk/>
            <pc:sldMk cId="2802385896" sldId="2076138358"/>
            <ac:spMk id="12308" creationId="{79F40191-0F44-4FD1-82CC-ACB507C14BE6}"/>
          </ac:spMkLst>
        </pc:spChg>
        <pc:picChg chg="add mod ord">
          <ac:chgData name="eldert@eldert.net" userId="fbe95aa6-f670-4838-bac7-c94df5e74cff" providerId="ADAL" clId="{6B0CAF55-7795-4052-932A-75C11ABF1467}" dt="2023-07-05T17:34:38.120" v="12" actId="26606"/>
          <ac:picMkLst>
            <pc:docMk/>
            <pc:sldMk cId="2802385896" sldId="2076138358"/>
            <ac:picMk id="1026" creationId="{59E52E2F-E90E-06C5-F07C-CC525785F5EA}"/>
          </ac:picMkLst>
        </pc:picChg>
        <pc:picChg chg="del">
          <ac:chgData name="eldert@eldert.net" userId="fbe95aa6-f670-4838-bac7-c94df5e74cff" providerId="ADAL" clId="{6B0CAF55-7795-4052-932A-75C11ABF1467}" dt="2023-07-05T17:34:29.105" v="9" actId="478"/>
          <ac:picMkLst>
            <pc:docMk/>
            <pc:sldMk cId="2802385896" sldId="2076138358"/>
            <ac:picMk id="12290" creationId="{0B26F9FC-422D-2419-F362-8690F5019541}"/>
          </ac:picMkLst>
        </pc:picChg>
        <pc:extLst>
          <p:ext xmlns:p="http://schemas.openxmlformats.org/presentationml/2006/main" uri="{D6D511B9-2390-475A-947B-AFAB55BFBCF1}">
            <pc226:cmChg xmlns:pc226="http://schemas.microsoft.com/office/powerpoint/2022/06/main/command" chg="del mod">
              <pc226:chgData name="eldert@eldert.net" userId="fbe95aa6-f670-4838-bac7-c94df5e74cff" providerId="ADAL" clId="{6B0CAF55-7795-4052-932A-75C11ABF1467}" dt="2023-07-05T17:34:44.137" v="13"/>
              <pc2:cmMkLst xmlns:pc2="http://schemas.microsoft.com/office/powerpoint/2019/9/main/command">
                <pc:docMk/>
                <pc:sldMk cId="2802385896" sldId="2076138358"/>
                <pc2:cmMk id="{924590B7-A3C3-4733-A96A-1B4B6D96C8D3}"/>
              </pc2:cmMkLst>
            </pc226:cmChg>
          </p:ext>
        </pc:extLst>
      </pc:sldChg>
      <pc:sldChg chg="delCm">
        <pc:chgData name="eldert@eldert.net" userId="fbe95aa6-f670-4838-bac7-c94df5e74cff" providerId="ADAL" clId="{6B0CAF55-7795-4052-932A-75C11ABF1467}" dt="2023-07-05T17:35:11.235" v="14"/>
        <pc:sldMkLst>
          <pc:docMk/>
          <pc:sldMk cId="3579981687" sldId="2076138375"/>
        </pc:sldMkLst>
        <pc:extLst>
          <p:ext xmlns:p="http://schemas.openxmlformats.org/presentationml/2006/main" uri="{D6D511B9-2390-475A-947B-AFAB55BFBCF1}">
            <pc226:cmChg xmlns:pc226="http://schemas.microsoft.com/office/powerpoint/2022/06/main/command" chg="del">
              <pc226:chgData name="eldert@eldert.net" userId="fbe95aa6-f670-4838-bac7-c94df5e74cff" providerId="ADAL" clId="{6B0CAF55-7795-4052-932A-75C11ABF1467}" dt="2023-07-05T17:35:11.235" v="14"/>
              <pc2:cmMkLst xmlns:pc2="http://schemas.microsoft.com/office/powerpoint/2019/9/main/command">
                <pc:docMk/>
                <pc:sldMk cId="3579981687" sldId="2076138375"/>
                <pc2:cmMk id="{A748B2B5-C875-4690-B752-124BA7CE3F53}"/>
              </pc2:cmMkLst>
            </pc226:cmChg>
          </p:ext>
        </pc:extLst>
      </pc:sldChg>
      <pc:sldChg chg="modAnim delCm">
        <pc:chgData name="eldert@eldert.net" userId="fbe95aa6-f670-4838-bac7-c94df5e74cff" providerId="ADAL" clId="{6B0CAF55-7795-4052-932A-75C11ABF1467}" dt="2023-07-05T16:11:50.741" v="8"/>
        <pc:sldMkLst>
          <pc:docMk/>
          <pc:sldMk cId="2714650537" sldId="2076138417"/>
        </pc:sldMkLst>
        <pc:extLst>
          <p:ext xmlns:p="http://schemas.openxmlformats.org/presentationml/2006/main" uri="{D6D511B9-2390-475A-947B-AFAB55BFBCF1}">
            <pc226:cmChg xmlns:pc226="http://schemas.microsoft.com/office/powerpoint/2022/06/main/command" chg="del">
              <pc226:chgData name="eldert@eldert.net" userId="fbe95aa6-f670-4838-bac7-c94df5e74cff" providerId="ADAL" clId="{6B0CAF55-7795-4052-932A-75C11ABF1467}" dt="2023-07-05T16:10:58.116" v="6"/>
              <pc2:cmMkLst xmlns:pc2="http://schemas.microsoft.com/office/powerpoint/2019/9/main/command">
                <pc:docMk/>
                <pc:sldMk cId="2714650537" sldId="2076138417"/>
                <pc2:cmMk id="{A1037EE7-0C9C-4CA8-AEA5-D0678820BAE2}"/>
              </pc2:cmMkLst>
            </pc226:cmChg>
          </p:ext>
        </pc:extLst>
      </pc:sldChg>
      <pc:sldMasterChg chg="delSldLayout">
        <pc:chgData name="eldert@eldert.net" userId="fbe95aa6-f670-4838-bac7-c94df5e74cff" providerId="ADAL" clId="{6B0CAF55-7795-4052-932A-75C11ABF1467}" dt="2023-07-05T14:03:07.710" v="0" actId="47"/>
        <pc:sldMasterMkLst>
          <pc:docMk/>
          <pc:sldMasterMk cId="533209111" sldId="2147483702"/>
        </pc:sldMasterMkLst>
        <pc:sldLayoutChg chg="del">
          <pc:chgData name="eldert@eldert.net" userId="fbe95aa6-f670-4838-bac7-c94df5e74cff" providerId="ADAL" clId="{6B0CAF55-7795-4052-932A-75C11ABF1467}" dt="2023-07-05T14:03:07.710" v="0" actId="47"/>
          <pc:sldLayoutMkLst>
            <pc:docMk/>
            <pc:sldMasterMk cId="533209111" sldId="2147483702"/>
            <pc:sldLayoutMk cId="4166850051" sldId="2147483717"/>
          </pc:sldLayoutMkLst>
        </pc:sldLayoutChg>
      </pc:sldMasterChg>
    </pc:docChg>
  </pc:docChgLst>
  <pc:docChgLst>
    <pc:chgData name="Eldert Grootenboer" userId="S::egrootenboer@microsoft.com::86a8f506-bb1c-4964-839a-78287daf85b1" providerId="AD" clId="Web-{9EDD068C-9BD4-5B9B-DEA6-BEBD8644B26B}"/>
    <pc:docChg chg="mod modSld">
      <pc:chgData name="Eldert Grootenboer" userId="S::egrootenboer@microsoft.com::86a8f506-bb1c-4964-839a-78287daf85b1" providerId="AD" clId="Web-{9EDD068C-9BD4-5B9B-DEA6-BEBD8644B26B}" dt="2022-05-30T14:56:27.752" v="4" actId="20577"/>
      <pc:docMkLst>
        <pc:docMk/>
      </pc:docMkLst>
      <pc:sldChg chg="modSp modCm">
        <pc:chgData name="Eldert Grootenboer" userId="S::egrootenboer@microsoft.com::86a8f506-bb1c-4964-839a-78287daf85b1" providerId="AD" clId="Web-{9EDD068C-9BD4-5B9B-DEA6-BEBD8644B26B}" dt="2022-05-30T14:56:27.752" v="4" actId="20577"/>
        <pc:sldMkLst>
          <pc:docMk/>
          <pc:sldMk cId="1519711361" sldId="2076138331"/>
        </pc:sldMkLst>
        <pc:spChg chg="mod">
          <ac:chgData name="Eldert Grootenboer" userId="S::egrootenboer@microsoft.com::86a8f506-bb1c-4964-839a-78287daf85b1" providerId="AD" clId="Web-{9EDD068C-9BD4-5B9B-DEA6-BEBD8644B26B}" dt="2022-05-30T14:56:27.752" v="4" actId="20577"/>
          <ac:spMkLst>
            <pc:docMk/>
            <pc:sldMk cId="1519711361" sldId="2076138331"/>
            <ac:spMk id="3" creationId="{1ED2186D-B370-F861-24A2-9DC95BE7F415}"/>
          </ac:spMkLst>
        </pc:spChg>
      </pc:sldChg>
    </pc:docChg>
  </pc:docChgLst>
  <pc:docChgLst>
    <pc:chgData name="Kevin Lam" userId="3d6e24ce-10e9-4917-b90a-b297644be690" providerId="ADAL" clId="{D6C2CDD1-F356-4127-B2FB-4CF37FC0A906}"/>
    <pc:docChg chg="">
      <pc:chgData name="Kevin Lam" userId="3d6e24ce-10e9-4917-b90a-b297644be690" providerId="ADAL" clId="{D6C2CDD1-F356-4127-B2FB-4CF37FC0A906}" dt="2023-05-13T00:02:46.994" v="8"/>
      <pc:docMkLst>
        <pc:docMk/>
      </pc:docMkLst>
      <pc:sldChg chg="addCm modCm">
        <pc:chgData name="Kevin Lam" userId="3d6e24ce-10e9-4917-b90a-b297644be690" providerId="ADAL" clId="{D6C2CDD1-F356-4127-B2FB-4CF37FC0A906}" dt="2023-05-13T00:02:46.994" v="8"/>
        <pc:sldMkLst>
          <pc:docMk/>
          <pc:sldMk cId="1318448298" sldId="2076138334"/>
        </pc:sldMkLst>
        <pc:extLst>
          <p:ext xmlns:p="http://schemas.openxmlformats.org/presentationml/2006/main" uri="{D6D511B9-2390-475A-947B-AFAB55BFBCF1}">
            <pc226:cmChg xmlns:pc226="http://schemas.microsoft.com/office/powerpoint/2022/06/main/command" chg="add mod">
              <pc226:chgData name="Kevin Lam" userId="3d6e24ce-10e9-4917-b90a-b297644be690" providerId="ADAL" clId="{D6C2CDD1-F356-4127-B2FB-4CF37FC0A906}" dt="2023-05-13T00:02:46.994" v="8"/>
              <pc2:cmMkLst xmlns:pc2="http://schemas.microsoft.com/office/powerpoint/2019/9/main/command">
                <pc:docMk/>
                <pc:sldMk cId="1318448298" sldId="2076138334"/>
                <pc2:cmMk id="{4D8D1913-4A4D-4739-BD13-DBF9BFB21E4E}"/>
              </pc2:cmMkLst>
              <pc226:cmRplyChg chg="add">
                <pc226:chgData name="Kevin Lam" userId="3d6e24ce-10e9-4917-b90a-b297644be690" providerId="ADAL" clId="{D6C2CDD1-F356-4127-B2FB-4CF37FC0A906}" dt="2023-05-13T00:02:42.420" v="7"/>
                <pc2:cmRplyMkLst xmlns:pc2="http://schemas.microsoft.com/office/powerpoint/2019/9/main/command">
                  <pc:docMk/>
                  <pc:sldMk cId="1318448298" sldId="2076138334"/>
                  <pc2:cmMk id="{4D8D1913-4A4D-4739-BD13-DBF9BFB21E4E}"/>
                  <pc2:cmRplyMk id="{C768DD96-B530-4C3A-BC1C-899CA22E1A55}"/>
                </pc2:cmRplyMkLst>
              </pc226:cmRplyChg>
            </pc226:cmChg>
          </p:ext>
        </pc:extLst>
      </pc:sldChg>
      <pc:sldChg chg="addCm">
        <pc:chgData name="Kevin Lam" userId="3d6e24ce-10e9-4917-b90a-b297644be690" providerId="ADAL" clId="{D6C2CDD1-F356-4127-B2FB-4CF37FC0A906}" dt="2023-05-13T00:00:56.769" v="6"/>
        <pc:sldMkLst>
          <pc:docMk/>
          <pc:sldMk cId="1394881098" sldId="2076138357"/>
        </pc:sldMkLst>
        <pc:extLst>
          <p:ext xmlns:p="http://schemas.openxmlformats.org/presentationml/2006/main" uri="{D6D511B9-2390-475A-947B-AFAB55BFBCF1}">
            <pc226:cmChg xmlns:pc226="http://schemas.microsoft.com/office/powerpoint/2022/06/main/command" chg="add">
              <pc226:chgData name="Kevin Lam" userId="3d6e24ce-10e9-4917-b90a-b297644be690" providerId="ADAL" clId="{D6C2CDD1-F356-4127-B2FB-4CF37FC0A906}" dt="2023-05-13T00:00:56.769" v="6"/>
              <pc2:cmMkLst xmlns:pc2="http://schemas.microsoft.com/office/powerpoint/2019/9/main/command">
                <pc:docMk/>
                <pc:sldMk cId="1394881098" sldId="2076138357"/>
                <pc2:cmMk id="{21D856E9-D23D-4C54-89EB-7C72F8ABBBDC}"/>
              </pc2:cmMkLst>
            </pc226:cmChg>
          </p:ext>
        </pc:extLst>
      </pc:sldChg>
      <pc:sldChg chg="addCm">
        <pc:chgData name="Kevin Lam" userId="3d6e24ce-10e9-4917-b90a-b297644be690" providerId="ADAL" clId="{D6C2CDD1-F356-4127-B2FB-4CF37FC0A906}" dt="2023-05-12T23:49:15.514" v="3"/>
        <pc:sldMkLst>
          <pc:docMk/>
          <pc:sldMk cId="2802385896" sldId="2076138358"/>
        </pc:sldMkLst>
        <pc:extLst>
          <p:ext xmlns:p="http://schemas.openxmlformats.org/presentationml/2006/main" uri="{D6D511B9-2390-475A-947B-AFAB55BFBCF1}">
            <pc226:cmChg xmlns:pc226="http://schemas.microsoft.com/office/powerpoint/2022/06/main/command" chg="add">
              <pc226:chgData name="Kevin Lam" userId="3d6e24ce-10e9-4917-b90a-b297644be690" providerId="ADAL" clId="{D6C2CDD1-F356-4127-B2FB-4CF37FC0A906}" dt="2023-05-12T23:49:15.514" v="3"/>
              <pc2:cmMkLst xmlns:pc2="http://schemas.microsoft.com/office/powerpoint/2019/9/main/command">
                <pc:docMk/>
                <pc:sldMk cId="2802385896" sldId="2076138358"/>
                <pc2:cmMk id="{924590B7-A3C3-4733-A96A-1B4B6D96C8D3}"/>
              </pc2:cmMkLst>
            </pc226:cmChg>
          </p:ext>
        </pc:extLst>
      </pc:sldChg>
      <pc:sldChg chg="modCm">
        <pc:chgData name="Kevin Lam" userId="3d6e24ce-10e9-4917-b90a-b297644be690" providerId="ADAL" clId="{D6C2CDD1-F356-4127-B2FB-4CF37FC0A906}" dt="2023-05-12T23:54:54.184" v="5"/>
        <pc:sldMkLst>
          <pc:docMk/>
          <pc:sldMk cId="3579981687" sldId="2076138375"/>
        </pc:sldMkLst>
        <pc:extLst>
          <p:ext xmlns:p="http://schemas.openxmlformats.org/presentationml/2006/main" uri="{D6D511B9-2390-475A-947B-AFAB55BFBCF1}">
            <pc226:cmChg xmlns:pc226="http://schemas.microsoft.com/office/powerpoint/2022/06/main/command" chg="mod">
              <pc226:chgData name="Kevin Lam" userId="3d6e24ce-10e9-4917-b90a-b297644be690" providerId="ADAL" clId="{D6C2CDD1-F356-4127-B2FB-4CF37FC0A906}" dt="2023-05-12T23:54:54.184" v="5"/>
              <pc2:cmMkLst xmlns:pc2="http://schemas.microsoft.com/office/powerpoint/2019/9/main/command">
                <pc:docMk/>
                <pc:sldMk cId="3579981687" sldId="2076138375"/>
                <pc2:cmMk id="{A748B2B5-C875-4690-B752-124BA7CE3F53}"/>
              </pc2:cmMkLst>
              <pc226:cmRplyChg chg="add">
                <pc226:chgData name="Kevin Lam" userId="3d6e24ce-10e9-4917-b90a-b297644be690" providerId="ADAL" clId="{D6C2CDD1-F356-4127-B2FB-4CF37FC0A906}" dt="2023-05-12T23:54:54.184" v="5"/>
                <pc2:cmRplyMkLst xmlns:pc2="http://schemas.microsoft.com/office/powerpoint/2019/9/main/command">
                  <pc:docMk/>
                  <pc:sldMk cId="3579981687" sldId="2076138375"/>
                  <pc2:cmMk id="{A748B2B5-C875-4690-B752-124BA7CE3F53}"/>
                  <pc2:cmRplyMk id="{B203D2E1-CA9D-441A-9C1A-C2AFC638E493}"/>
                </pc2:cmRplyMkLst>
              </pc226:cmRplyChg>
            </pc226:cmChg>
          </p:ext>
        </pc:extLst>
      </pc:sldChg>
      <pc:sldChg chg="modCm">
        <pc:chgData name="Kevin Lam" userId="3d6e24ce-10e9-4917-b90a-b297644be690" providerId="ADAL" clId="{D6C2CDD1-F356-4127-B2FB-4CF37FC0A906}" dt="2023-05-12T23:41:16.186" v="1"/>
        <pc:sldMkLst>
          <pc:docMk/>
          <pc:sldMk cId="2714650537" sldId="2076138417"/>
        </pc:sldMkLst>
        <pc:extLst>
          <p:ext xmlns:p="http://schemas.openxmlformats.org/presentationml/2006/main" uri="{D6D511B9-2390-475A-947B-AFAB55BFBCF1}">
            <pc226:cmChg xmlns:pc226="http://schemas.microsoft.com/office/powerpoint/2022/06/main/command" chg="mod">
              <pc226:chgData name="Kevin Lam" userId="3d6e24ce-10e9-4917-b90a-b297644be690" providerId="ADAL" clId="{D6C2CDD1-F356-4127-B2FB-4CF37FC0A906}" dt="2023-05-12T23:41:16.186" v="1"/>
              <pc2:cmMkLst xmlns:pc2="http://schemas.microsoft.com/office/powerpoint/2019/9/main/command">
                <pc:docMk/>
                <pc:sldMk cId="2714650537" sldId="2076138417"/>
                <pc2:cmMk id="{A1037EE7-0C9C-4CA8-AEA5-D0678820BAE2}"/>
              </pc2:cmMkLst>
              <pc226:cmRplyChg chg="add">
                <pc226:chgData name="Kevin Lam" userId="3d6e24ce-10e9-4917-b90a-b297644be690" providerId="ADAL" clId="{D6C2CDD1-F356-4127-B2FB-4CF37FC0A906}" dt="2023-05-12T23:41:16.186" v="1"/>
                <pc2:cmRplyMkLst xmlns:pc2="http://schemas.microsoft.com/office/powerpoint/2019/9/main/command">
                  <pc:docMk/>
                  <pc:sldMk cId="2714650537" sldId="2076138417"/>
                  <pc2:cmMk id="{A1037EE7-0C9C-4CA8-AEA5-D0678820BAE2}"/>
                  <pc2:cmRplyMk id="{675D1779-C7CA-4A7A-84D2-8D48D9D0FA3C}"/>
                </pc2:cmRplyMkLst>
              </pc226:cmRplyChg>
            </pc226:cmChg>
          </p:ext>
        </pc:extLst>
      </pc:sldChg>
    </pc:docChg>
  </pc:docChgLst>
  <pc:docChgLst>
    <pc:chgData name="Eldert Grootenboer" userId="86a8f506-bb1c-4964-839a-78287daf85b1" providerId="ADAL" clId="{F24E6F4E-D8D4-41DA-B4DF-7A72A7CAE5DC}"/>
    <pc:docChg chg="undo redo custSel addSld modSld sldOrd modSection">
      <pc:chgData name="Eldert Grootenboer" userId="86a8f506-bb1c-4964-839a-78287daf85b1" providerId="ADAL" clId="{F24E6F4E-D8D4-41DA-B4DF-7A72A7CAE5DC}" dt="2023-06-06T11:00:16.747" v="176" actId="14100"/>
      <pc:docMkLst>
        <pc:docMk/>
      </pc:docMkLst>
      <pc:sldChg chg="modSp mod modTransition">
        <pc:chgData name="Eldert Grootenboer" userId="86a8f506-bb1c-4964-839a-78287daf85b1" providerId="ADAL" clId="{F24E6F4E-D8D4-41DA-B4DF-7A72A7CAE5DC}" dt="2023-06-06T09:31:21.670" v="143"/>
        <pc:sldMkLst>
          <pc:docMk/>
          <pc:sldMk cId="1643014647" sldId="256"/>
        </pc:sldMkLst>
        <pc:spChg chg="mod">
          <ac:chgData name="Eldert Grootenboer" userId="86a8f506-bb1c-4964-839a-78287daf85b1" providerId="ADAL" clId="{F24E6F4E-D8D4-41DA-B4DF-7A72A7CAE5DC}" dt="2023-06-06T07:48:02.226" v="113" actId="20577"/>
          <ac:spMkLst>
            <pc:docMk/>
            <pc:sldMk cId="1643014647" sldId="256"/>
            <ac:spMk id="2" creationId="{84D9AA75-731B-121E-5A43-C4508D55222E}"/>
          </ac:spMkLst>
        </pc:spChg>
        <pc:spChg chg="mod">
          <ac:chgData name="Eldert Grootenboer" userId="86a8f506-bb1c-4964-839a-78287daf85b1" providerId="ADAL" clId="{F24E6F4E-D8D4-41DA-B4DF-7A72A7CAE5DC}" dt="2023-06-06T07:46:14.600" v="102" actId="207"/>
          <ac:spMkLst>
            <pc:docMk/>
            <pc:sldMk cId="1643014647" sldId="256"/>
            <ac:spMk id="3" creationId="{86CC03FE-D32C-84EA-98C1-3A3050743FED}"/>
          </ac:spMkLst>
        </pc:spChg>
        <pc:spChg chg="mod">
          <ac:chgData name="Eldert Grootenboer" userId="86a8f506-bb1c-4964-839a-78287daf85b1" providerId="ADAL" clId="{F24E6F4E-D8D4-41DA-B4DF-7A72A7CAE5DC}" dt="2023-06-06T07:46:09.504" v="101" actId="207"/>
          <ac:spMkLst>
            <pc:docMk/>
            <pc:sldMk cId="1643014647" sldId="256"/>
            <ac:spMk id="9" creationId="{E11BCF82-043E-AEE0-9494-60E005D09560}"/>
          </ac:spMkLst>
        </pc:spChg>
      </pc:sldChg>
      <pc:sldChg chg="modTransition modNotesTx">
        <pc:chgData name="Eldert Grootenboer" userId="86a8f506-bb1c-4964-839a-78287daf85b1" providerId="ADAL" clId="{F24E6F4E-D8D4-41DA-B4DF-7A72A7CAE5DC}" dt="2023-06-06T09:31:21.670" v="143"/>
        <pc:sldMkLst>
          <pc:docMk/>
          <pc:sldMk cId="4048929990" sldId="271"/>
        </pc:sldMkLst>
      </pc:sldChg>
      <pc:sldChg chg="modTransition modAnim">
        <pc:chgData name="Eldert Grootenboer" userId="86a8f506-bb1c-4964-839a-78287daf85b1" providerId="ADAL" clId="{F24E6F4E-D8D4-41DA-B4DF-7A72A7CAE5DC}" dt="2023-06-06T09:31:21.670" v="143"/>
        <pc:sldMkLst>
          <pc:docMk/>
          <pc:sldMk cId="193110350" sldId="277"/>
        </pc:sldMkLst>
      </pc:sldChg>
      <pc:sldChg chg="modTransition">
        <pc:chgData name="Eldert Grootenboer" userId="86a8f506-bb1c-4964-839a-78287daf85b1" providerId="ADAL" clId="{F24E6F4E-D8D4-41DA-B4DF-7A72A7CAE5DC}" dt="2023-06-06T09:31:21.670" v="143"/>
        <pc:sldMkLst>
          <pc:docMk/>
          <pc:sldMk cId="234770076" sldId="1815"/>
        </pc:sldMkLst>
      </pc:sldChg>
      <pc:sldChg chg="modTransition">
        <pc:chgData name="Eldert Grootenboer" userId="86a8f506-bb1c-4964-839a-78287daf85b1" providerId="ADAL" clId="{F24E6F4E-D8D4-41DA-B4DF-7A72A7CAE5DC}" dt="2023-06-06T09:31:21.670" v="143"/>
        <pc:sldMkLst>
          <pc:docMk/>
          <pc:sldMk cId="419056212" sldId="2076138307"/>
        </pc:sldMkLst>
      </pc:sldChg>
      <pc:sldChg chg="modTransition">
        <pc:chgData name="Eldert Grootenboer" userId="86a8f506-bb1c-4964-839a-78287daf85b1" providerId="ADAL" clId="{F24E6F4E-D8D4-41DA-B4DF-7A72A7CAE5DC}" dt="2023-06-06T09:31:21.670" v="143"/>
        <pc:sldMkLst>
          <pc:docMk/>
          <pc:sldMk cId="4264821763" sldId="2076138310"/>
        </pc:sldMkLst>
      </pc:sldChg>
      <pc:sldChg chg="modTransition modAnim">
        <pc:chgData name="Eldert Grootenboer" userId="86a8f506-bb1c-4964-839a-78287daf85b1" providerId="ADAL" clId="{F24E6F4E-D8D4-41DA-B4DF-7A72A7CAE5DC}" dt="2023-06-06T09:31:21.670" v="143"/>
        <pc:sldMkLst>
          <pc:docMk/>
          <pc:sldMk cId="1902175930" sldId="2076138325"/>
        </pc:sldMkLst>
      </pc:sldChg>
      <pc:sldChg chg="modTransition">
        <pc:chgData name="Eldert Grootenboer" userId="86a8f506-bb1c-4964-839a-78287daf85b1" providerId="ADAL" clId="{F24E6F4E-D8D4-41DA-B4DF-7A72A7CAE5DC}" dt="2023-06-06T09:31:21.670" v="143"/>
        <pc:sldMkLst>
          <pc:docMk/>
          <pc:sldMk cId="975320729" sldId="2076138327"/>
        </pc:sldMkLst>
      </pc:sldChg>
      <pc:sldChg chg="modTransition">
        <pc:chgData name="Eldert Grootenboer" userId="86a8f506-bb1c-4964-839a-78287daf85b1" providerId="ADAL" clId="{F24E6F4E-D8D4-41DA-B4DF-7A72A7CAE5DC}" dt="2023-06-06T09:31:21.670" v="143"/>
        <pc:sldMkLst>
          <pc:docMk/>
          <pc:sldMk cId="1036613837" sldId="2076138328"/>
        </pc:sldMkLst>
      </pc:sldChg>
      <pc:sldChg chg="modTransition modAnim addCm delCm">
        <pc:chgData name="Eldert Grootenboer" userId="86a8f506-bb1c-4964-839a-78287daf85b1" providerId="ADAL" clId="{F24E6F4E-D8D4-41DA-B4DF-7A72A7CAE5DC}" dt="2023-06-06T09:37:29.399" v="158"/>
        <pc:sldMkLst>
          <pc:docMk/>
          <pc:sldMk cId="1318448298" sldId="2076138334"/>
        </pc:sldMkLst>
        <pc:extLst>
          <p:ext xmlns:p="http://schemas.openxmlformats.org/presentationml/2006/main" uri="{D6D511B9-2390-475A-947B-AFAB55BFBCF1}">
            <pc226:cmChg xmlns:pc226="http://schemas.microsoft.com/office/powerpoint/2022/06/main/command" chg="add del">
              <pc226:chgData name="Eldert Grootenboer" userId="86a8f506-bb1c-4964-839a-78287daf85b1" providerId="ADAL" clId="{F24E6F4E-D8D4-41DA-B4DF-7A72A7CAE5DC}" dt="2023-06-06T09:37:29.399" v="158"/>
              <pc2:cmMkLst xmlns:pc2="http://schemas.microsoft.com/office/powerpoint/2019/9/main/command">
                <pc:docMk/>
                <pc:sldMk cId="1318448298" sldId="2076138334"/>
                <pc2:cmMk id="{4D8D1913-4A4D-4739-BD13-DBF9BFB21E4E}"/>
              </pc2:cmMkLst>
            </pc226:cmChg>
          </p:ext>
        </pc:extLst>
      </pc:sldChg>
      <pc:sldChg chg="modSp mod modTransition modAnim">
        <pc:chgData name="Eldert Grootenboer" userId="86a8f506-bb1c-4964-839a-78287daf85b1" providerId="ADAL" clId="{F24E6F4E-D8D4-41DA-B4DF-7A72A7CAE5DC}" dt="2023-06-06T11:00:16.747" v="176" actId="14100"/>
        <pc:sldMkLst>
          <pc:docMk/>
          <pc:sldMk cId="184229561" sldId="2076138339"/>
        </pc:sldMkLst>
        <pc:spChg chg="mod">
          <ac:chgData name="Eldert Grootenboer" userId="86a8f506-bb1c-4964-839a-78287daf85b1" providerId="ADAL" clId="{F24E6F4E-D8D4-41DA-B4DF-7A72A7CAE5DC}" dt="2023-06-06T11:00:16.747" v="176" actId="14100"/>
          <ac:spMkLst>
            <pc:docMk/>
            <pc:sldMk cId="184229561" sldId="2076138339"/>
            <ac:spMk id="9" creationId="{78721085-5431-540F-13AF-D312B3AC0EC1}"/>
          </ac:spMkLst>
        </pc:spChg>
      </pc:sldChg>
      <pc:sldChg chg="modTransition modAnim">
        <pc:chgData name="Eldert Grootenboer" userId="86a8f506-bb1c-4964-839a-78287daf85b1" providerId="ADAL" clId="{F24E6F4E-D8D4-41DA-B4DF-7A72A7CAE5DC}" dt="2023-06-06T09:31:21.670" v="143"/>
        <pc:sldMkLst>
          <pc:docMk/>
          <pc:sldMk cId="252681408" sldId="2076138353"/>
        </pc:sldMkLst>
      </pc:sldChg>
      <pc:sldChg chg="modTransition">
        <pc:chgData name="Eldert Grootenboer" userId="86a8f506-bb1c-4964-839a-78287daf85b1" providerId="ADAL" clId="{F24E6F4E-D8D4-41DA-B4DF-7A72A7CAE5DC}" dt="2023-06-06T09:31:21.670" v="143"/>
        <pc:sldMkLst>
          <pc:docMk/>
          <pc:sldMk cId="1394881098" sldId="2076138357"/>
        </pc:sldMkLst>
      </pc:sldChg>
      <pc:sldChg chg="modTransition">
        <pc:chgData name="Eldert Grootenboer" userId="86a8f506-bb1c-4964-839a-78287daf85b1" providerId="ADAL" clId="{F24E6F4E-D8D4-41DA-B4DF-7A72A7CAE5DC}" dt="2023-06-06T09:31:21.670" v="143"/>
        <pc:sldMkLst>
          <pc:docMk/>
          <pc:sldMk cId="2802385896" sldId="2076138358"/>
        </pc:sldMkLst>
      </pc:sldChg>
      <pc:sldChg chg="modTransition modAnim">
        <pc:chgData name="Eldert Grootenboer" userId="86a8f506-bb1c-4964-839a-78287daf85b1" providerId="ADAL" clId="{F24E6F4E-D8D4-41DA-B4DF-7A72A7CAE5DC}" dt="2023-06-06T09:31:21.670" v="143"/>
        <pc:sldMkLst>
          <pc:docMk/>
          <pc:sldMk cId="428320421" sldId="2076138367"/>
        </pc:sldMkLst>
      </pc:sldChg>
      <pc:sldChg chg="modTransition modAnim">
        <pc:chgData name="Eldert Grootenboer" userId="86a8f506-bb1c-4964-839a-78287daf85b1" providerId="ADAL" clId="{F24E6F4E-D8D4-41DA-B4DF-7A72A7CAE5DC}" dt="2023-06-06T09:31:21.670" v="143"/>
        <pc:sldMkLst>
          <pc:docMk/>
          <pc:sldMk cId="4053496222" sldId="2076138372"/>
        </pc:sldMkLst>
      </pc:sldChg>
      <pc:sldChg chg="modTransition modAnim">
        <pc:chgData name="Eldert Grootenboer" userId="86a8f506-bb1c-4964-839a-78287daf85b1" providerId="ADAL" clId="{F24E6F4E-D8D4-41DA-B4DF-7A72A7CAE5DC}" dt="2023-06-06T09:31:21.670" v="143"/>
        <pc:sldMkLst>
          <pc:docMk/>
          <pc:sldMk cId="475702970" sldId="2076138373"/>
        </pc:sldMkLst>
      </pc:sldChg>
      <pc:sldChg chg="modTransition modAnim">
        <pc:chgData name="Eldert Grootenboer" userId="86a8f506-bb1c-4964-839a-78287daf85b1" providerId="ADAL" clId="{F24E6F4E-D8D4-41DA-B4DF-7A72A7CAE5DC}" dt="2023-06-06T09:31:21.670" v="143"/>
        <pc:sldMkLst>
          <pc:docMk/>
          <pc:sldMk cId="1899836583" sldId="2076138374"/>
        </pc:sldMkLst>
      </pc:sldChg>
      <pc:sldChg chg="modTransition modAnim">
        <pc:chgData name="Eldert Grootenboer" userId="86a8f506-bb1c-4964-839a-78287daf85b1" providerId="ADAL" clId="{F24E6F4E-D8D4-41DA-B4DF-7A72A7CAE5DC}" dt="2023-06-06T09:31:21.670" v="143"/>
        <pc:sldMkLst>
          <pc:docMk/>
          <pc:sldMk cId="3579981687" sldId="2076138375"/>
        </pc:sldMkLst>
      </pc:sldChg>
      <pc:sldChg chg="modTransition modAnim">
        <pc:chgData name="Eldert Grootenboer" userId="86a8f506-bb1c-4964-839a-78287daf85b1" providerId="ADAL" clId="{F24E6F4E-D8D4-41DA-B4DF-7A72A7CAE5DC}" dt="2023-06-06T09:31:21.670" v="143"/>
        <pc:sldMkLst>
          <pc:docMk/>
          <pc:sldMk cId="796274301" sldId="2076138376"/>
        </pc:sldMkLst>
      </pc:sldChg>
      <pc:sldChg chg="modTransition modAnim">
        <pc:chgData name="Eldert Grootenboer" userId="86a8f506-bb1c-4964-839a-78287daf85b1" providerId="ADAL" clId="{F24E6F4E-D8D4-41DA-B4DF-7A72A7CAE5DC}" dt="2023-06-06T09:31:21.670" v="143"/>
        <pc:sldMkLst>
          <pc:docMk/>
          <pc:sldMk cId="1565531208" sldId="2076138377"/>
        </pc:sldMkLst>
      </pc:sldChg>
      <pc:sldChg chg="modTransition modAnim">
        <pc:chgData name="Eldert Grootenboer" userId="86a8f506-bb1c-4964-839a-78287daf85b1" providerId="ADAL" clId="{F24E6F4E-D8D4-41DA-B4DF-7A72A7CAE5DC}" dt="2023-06-06T09:31:21.670" v="143"/>
        <pc:sldMkLst>
          <pc:docMk/>
          <pc:sldMk cId="2140033466" sldId="2076138378"/>
        </pc:sldMkLst>
      </pc:sldChg>
      <pc:sldChg chg="modTransition modAnim">
        <pc:chgData name="Eldert Grootenboer" userId="86a8f506-bb1c-4964-839a-78287daf85b1" providerId="ADAL" clId="{F24E6F4E-D8D4-41DA-B4DF-7A72A7CAE5DC}" dt="2023-06-06T09:31:21.670" v="143"/>
        <pc:sldMkLst>
          <pc:docMk/>
          <pc:sldMk cId="3145852927" sldId="2076138379"/>
        </pc:sldMkLst>
      </pc:sldChg>
      <pc:sldChg chg="modSp ord modTransition modAnim">
        <pc:chgData name="Eldert Grootenboer" userId="86a8f506-bb1c-4964-839a-78287daf85b1" providerId="ADAL" clId="{F24E6F4E-D8D4-41DA-B4DF-7A72A7CAE5DC}" dt="2023-06-06T09:31:21.670" v="143"/>
        <pc:sldMkLst>
          <pc:docMk/>
          <pc:sldMk cId="4089464216" sldId="2076138380"/>
        </pc:sldMkLst>
        <pc:spChg chg="mod">
          <ac:chgData name="Eldert Grootenboer" userId="86a8f506-bb1c-4964-839a-78287daf85b1" providerId="ADAL" clId="{F24E6F4E-D8D4-41DA-B4DF-7A72A7CAE5DC}" dt="2023-06-06T09:30:17.453" v="136" actId="6549"/>
          <ac:spMkLst>
            <pc:docMk/>
            <pc:sldMk cId="4089464216" sldId="2076138380"/>
            <ac:spMk id="6" creationId="{3090461C-9630-F6D9-9F9A-17ED89F5DECE}"/>
          </ac:spMkLst>
        </pc:spChg>
      </pc:sldChg>
      <pc:sldChg chg="modTransition modAnim">
        <pc:chgData name="Eldert Grootenboer" userId="86a8f506-bb1c-4964-839a-78287daf85b1" providerId="ADAL" clId="{F24E6F4E-D8D4-41DA-B4DF-7A72A7CAE5DC}" dt="2023-06-06T09:31:21.670" v="143"/>
        <pc:sldMkLst>
          <pc:docMk/>
          <pc:sldMk cId="2714650537" sldId="2076138417"/>
        </pc:sldMkLst>
      </pc:sldChg>
      <pc:sldChg chg="modTransition">
        <pc:chgData name="Eldert Grootenboer" userId="86a8f506-bb1c-4964-839a-78287daf85b1" providerId="ADAL" clId="{F24E6F4E-D8D4-41DA-B4DF-7A72A7CAE5DC}" dt="2023-06-06T09:31:21.670" v="143"/>
        <pc:sldMkLst>
          <pc:docMk/>
          <pc:sldMk cId="1285910811" sldId="2076138418"/>
        </pc:sldMkLst>
      </pc:sldChg>
      <pc:sldChg chg="modTransition">
        <pc:chgData name="Eldert Grootenboer" userId="86a8f506-bb1c-4964-839a-78287daf85b1" providerId="ADAL" clId="{F24E6F4E-D8D4-41DA-B4DF-7A72A7CAE5DC}" dt="2023-06-06T09:31:21.670" v="143"/>
        <pc:sldMkLst>
          <pc:docMk/>
          <pc:sldMk cId="3314194447" sldId="2076138419"/>
        </pc:sldMkLst>
      </pc:sldChg>
      <pc:sldChg chg="modTransition">
        <pc:chgData name="Eldert Grootenboer" userId="86a8f506-bb1c-4964-839a-78287daf85b1" providerId="ADAL" clId="{F24E6F4E-D8D4-41DA-B4DF-7A72A7CAE5DC}" dt="2023-06-06T09:31:21.670" v="143"/>
        <pc:sldMkLst>
          <pc:docMk/>
          <pc:sldMk cId="415562681" sldId="2076138420"/>
        </pc:sldMkLst>
      </pc:sldChg>
      <pc:sldChg chg="modTransition">
        <pc:chgData name="Eldert Grootenboer" userId="86a8f506-bb1c-4964-839a-78287daf85b1" providerId="ADAL" clId="{F24E6F4E-D8D4-41DA-B4DF-7A72A7CAE5DC}" dt="2023-06-06T09:31:21.670" v="143"/>
        <pc:sldMkLst>
          <pc:docMk/>
          <pc:sldMk cId="1996004895" sldId="2076138421"/>
        </pc:sldMkLst>
      </pc:sldChg>
      <pc:sldChg chg="modTransition">
        <pc:chgData name="Eldert Grootenboer" userId="86a8f506-bb1c-4964-839a-78287daf85b1" providerId="ADAL" clId="{F24E6F4E-D8D4-41DA-B4DF-7A72A7CAE5DC}" dt="2023-06-06T09:31:21.670" v="143"/>
        <pc:sldMkLst>
          <pc:docMk/>
          <pc:sldMk cId="1976675561" sldId="2076138422"/>
        </pc:sldMkLst>
      </pc:sldChg>
      <pc:sldChg chg="modTransition">
        <pc:chgData name="Eldert Grootenboer" userId="86a8f506-bb1c-4964-839a-78287daf85b1" providerId="ADAL" clId="{F24E6F4E-D8D4-41DA-B4DF-7A72A7CAE5DC}" dt="2023-06-06T09:31:21.670" v="143"/>
        <pc:sldMkLst>
          <pc:docMk/>
          <pc:sldMk cId="2396286701" sldId="2076138424"/>
        </pc:sldMkLst>
      </pc:sldChg>
      <pc:sldChg chg="addSp delSp modSp new mod ord modTransition setBg modAnim">
        <pc:chgData name="Eldert Grootenboer" userId="86a8f506-bb1c-4964-839a-78287daf85b1" providerId="ADAL" clId="{F24E6F4E-D8D4-41DA-B4DF-7A72A7CAE5DC}" dt="2023-06-06T09:31:21.670" v="143"/>
        <pc:sldMkLst>
          <pc:docMk/>
          <pc:sldMk cId="4271373716" sldId="2076138425"/>
        </pc:sldMkLst>
        <pc:spChg chg="mod">
          <ac:chgData name="Eldert Grootenboer" userId="86a8f506-bb1c-4964-839a-78287daf85b1" providerId="ADAL" clId="{F24E6F4E-D8D4-41DA-B4DF-7A72A7CAE5DC}" dt="2023-06-05T10:06:03.362" v="74" actId="108"/>
          <ac:spMkLst>
            <pc:docMk/>
            <pc:sldMk cId="4271373716" sldId="2076138425"/>
            <ac:spMk id="2" creationId="{4CE2DB50-2120-CE5A-FF9E-D8BAA90936AE}"/>
          </ac:spMkLst>
        </pc:spChg>
        <pc:spChg chg="mod">
          <ac:chgData name="Eldert Grootenboer" userId="86a8f506-bb1c-4964-839a-78287daf85b1" providerId="ADAL" clId="{F24E6F4E-D8D4-41DA-B4DF-7A72A7CAE5DC}" dt="2023-06-06T09:30:49.064" v="140" actId="14100"/>
          <ac:spMkLst>
            <pc:docMk/>
            <pc:sldMk cId="4271373716" sldId="2076138425"/>
            <ac:spMk id="3" creationId="{0676AA9F-26EE-D276-5250-25FEA5AE3E5F}"/>
          </ac:spMkLst>
        </pc:spChg>
        <pc:spChg chg="add del">
          <ac:chgData name="Eldert Grootenboer" userId="86a8f506-bb1c-4964-839a-78287daf85b1" providerId="ADAL" clId="{F24E6F4E-D8D4-41DA-B4DF-7A72A7CAE5DC}" dt="2023-06-05T10:05:44.716" v="73" actId="26606"/>
          <ac:spMkLst>
            <pc:docMk/>
            <pc:sldMk cId="4271373716" sldId="2076138425"/>
            <ac:spMk id="9" creationId="{9AA72BD9-2C5A-4EDC-931F-5AA08EACA0F3}"/>
          </ac:spMkLst>
        </pc:spChg>
        <pc:spChg chg="add del">
          <ac:chgData name="Eldert Grootenboer" userId="86a8f506-bb1c-4964-839a-78287daf85b1" providerId="ADAL" clId="{F24E6F4E-D8D4-41DA-B4DF-7A72A7CAE5DC}" dt="2023-06-05T10:05:44.716" v="73" actId="26606"/>
          <ac:spMkLst>
            <pc:docMk/>
            <pc:sldMk cId="4271373716" sldId="2076138425"/>
            <ac:spMk id="11" creationId="{DD3981AC-7B61-4947-BCF3-F7AA7FA385B9}"/>
          </ac:spMkLst>
        </pc:spChg>
        <pc:spChg chg="add del">
          <ac:chgData name="Eldert Grootenboer" userId="86a8f506-bb1c-4964-839a-78287daf85b1" providerId="ADAL" clId="{F24E6F4E-D8D4-41DA-B4DF-7A72A7CAE5DC}" dt="2023-06-05T10:05:44.716" v="73" actId="26606"/>
          <ac:spMkLst>
            <pc:docMk/>
            <pc:sldMk cId="4271373716" sldId="2076138425"/>
            <ac:spMk id="13" creationId="{55D4142C-5077-457F-A6AD-3FECFDB39685}"/>
          </ac:spMkLst>
        </pc:spChg>
        <pc:spChg chg="add del">
          <ac:chgData name="Eldert Grootenboer" userId="86a8f506-bb1c-4964-839a-78287daf85b1" providerId="ADAL" clId="{F24E6F4E-D8D4-41DA-B4DF-7A72A7CAE5DC}" dt="2023-06-05T10:05:44.716" v="73" actId="26606"/>
          <ac:spMkLst>
            <pc:docMk/>
            <pc:sldMk cId="4271373716" sldId="2076138425"/>
            <ac:spMk id="15" creationId="{7A5F0580-5EE9-419F-96EE-B6529EF6E7D0}"/>
          </ac:spMkLst>
        </pc:spChg>
        <pc:spChg chg="add">
          <ac:chgData name="Eldert Grootenboer" userId="86a8f506-bb1c-4964-839a-78287daf85b1" providerId="ADAL" clId="{F24E6F4E-D8D4-41DA-B4DF-7A72A7CAE5DC}" dt="2023-06-05T10:05:44.716" v="73" actId="26606"/>
          <ac:spMkLst>
            <pc:docMk/>
            <pc:sldMk cId="4271373716" sldId="2076138425"/>
            <ac:spMk id="20" creationId="{9AA72BD9-2C5A-4EDC-931F-5AA08EACA0F3}"/>
          </ac:spMkLst>
        </pc:spChg>
        <pc:spChg chg="add">
          <ac:chgData name="Eldert Grootenboer" userId="86a8f506-bb1c-4964-839a-78287daf85b1" providerId="ADAL" clId="{F24E6F4E-D8D4-41DA-B4DF-7A72A7CAE5DC}" dt="2023-06-05T10:05:44.716" v="73" actId="26606"/>
          <ac:spMkLst>
            <pc:docMk/>
            <pc:sldMk cId="4271373716" sldId="2076138425"/>
            <ac:spMk id="22" creationId="{DD3981AC-7B61-4947-BCF3-F7AA7FA385B9}"/>
          </ac:spMkLst>
        </pc:spChg>
        <pc:spChg chg="add">
          <ac:chgData name="Eldert Grootenboer" userId="86a8f506-bb1c-4964-839a-78287daf85b1" providerId="ADAL" clId="{F24E6F4E-D8D4-41DA-B4DF-7A72A7CAE5DC}" dt="2023-06-05T10:05:44.716" v="73" actId="26606"/>
          <ac:spMkLst>
            <pc:docMk/>
            <pc:sldMk cId="4271373716" sldId="2076138425"/>
            <ac:spMk id="24" creationId="{55D4142C-5077-457F-A6AD-3FECFDB39685}"/>
          </ac:spMkLst>
        </pc:spChg>
        <pc:spChg chg="add">
          <ac:chgData name="Eldert Grootenboer" userId="86a8f506-bb1c-4964-839a-78287daf85b1" providerId="ADAL" clId="{F24E6F4E-D8D4-41DA-B4DF-7A72A7CAE5DC}" dt="2023-06-05T10:05:44.716" v="73" actId="26606"/>
          <ac:spMkLst>
            <pc:docMk/>
            <pc:sldMk cId="4271373716" sldId="2076138425"/>
            <ac:spMk id="26" creationId="{7A5F0580-5EE9-419F-96EE-B6529EF6E7D0}"/>
          </ac:spMkLst>
        </pc:spChg>
        <pc:picChg chg="add mod">
          <ac:chgData name="Eldert Grootenboer" userId="86a8f506-bb1c-4964-839a-78287daf85b1" providerId="ADAL" clId="{F24E6F4E-D8D4-41DA-B4DF-7A72A7CAE5DC}" dt="2023-06-06T09:30:44.721" v="139" actId="14100"/>
          <ac:picMkLst>
            <pc:docMk/>
            <pc:sldMk cId="4271373716" sldId="2076138425"/>
            <ac:picMk id="5" creationId="{0E6B042E-89E7-3854-41DB-9DCE462BA15F}"/>
          </ac:picMkLst>
        </pc:picChg>
      </pc:sldChg>
    </pc:docChg>
  </pc:docChgLst>
  <pc:docChgLst>
    <pc:chgData name="Eldert Grootenboer" userId="86a8f506-bb1c-4964-839a-78287daf85b1" providerId="ADAL" clId="{C4686589-9060-4FEE-8F75-DC49A2825DA2}"/>
    <pc:docChg chg="undo custSel addSld delSld modSld sldOrd delSection modSection">
      <pc:chgData name="Eldert Grootenboer" userId="86a8f506-bb1c-4964-839a-78287daf85b1" providerId="ADAL" clId="{C4686589-9060-4FEE-8F75-DC49A2825DA2}" dt="2023-04-10T19:29:42.090" v="373" actId="20577"/>
      <pc:docMkLst>
        <pc:docMk/>
      </pc:docMkLst>
      <pc:sldChg chg="addSp delSp modSp mod modAnim">
        <pc:chgData name="Eldert Grootenboer" userId="86a8f506-bb1c-4964-839a-78287daf85b1" providerId="ADAL" clId="{C4686589-9060-4FEE-8F75-DC49A2825DA2}" dt="2023-04-10T19:28:03.217" v="343" actId="26606"/>
        <pc:sldMkLst>
          <pc:docMk/>
          <pc:sldMk cId="1199060868" sldId="2076137602"/>
        </pc:sldMkLst>
        <pc:spChg chg="add del">
          <ac:chgData name="Eldert Grootenboer" userId="86a8f506-bb1c-4964-839a-78287daf85b1" providerId="ADAL" clId="{C4686589-9060-4FEE-8F75-DC49A2825DA2}" dt="2023-04-10T19:20:38.748" v="311" actId="22"/>
          <ac:spMkLst>
            <pc:docMk/>
            <pc:sldMk cId="1199060868" sldId="2076137602"/>
            <ac:spMk id="3" creationId="{99D4DF98-13F8-64C7-AE2D-BDDEBA2D5DC6}"/>
          </ac:spMkLst>
        </pc:spChg>
        <pc:spChg chg="mod">
          <ac:chgData name="Eldert Grootenboer" userId="86a8f506-bb1c-4964-839a-78287daf85b1" providerId="ADAL" clId="{C4686589-9060-4FEE-8F75-DC49A2825DA2}" dt="2023-04-10T19:24:22.358" v="340" actId="26606"/>
          <ac:spMkLst>
            <pc:docMk/>
            <pc:sldMk cId="1199060868" sldId="2076137602"/>
            <ac:spMk id="4" creationId="{08664C4B-0702-47A2-A883-0283353F0852}"/>
          </ac:spMkLst>
        </pc:spChg>
        <pc:spChg chg="mod ord">
          <ac:chgData name="Eldert Grootenboer" userId="86a8f506-bb1c-4964-839a-78287daf85b1" providerId="ADAL" clId="{C4686589-9060-4FEE-8F75-DC49A2825DA2}" dt="2023-04-10T19:24:22.358" v="340" actId="26606"/>
          <ac:spMkLst>
            <pc:docMk/>
            <pc:sldMk cId="1199060868" sldId="2076137602"/>
            <ac:spMk id="5" creationId="{1871DE10-583C-4F9A-9442-236A827CF80B}"/>
          </ac:spMkLst>
        </pc:spChg>
        <pc:spChg chg="add del">
          <ac:chgData name="Eldert Grootenboer" userId="86a8f506-bb1c-4964-839a-78287daf85b1" providerId="ADAL" clId="{C4686589-9060-4FEE-8F75-DC49A2825DA2}" dt="2023-04-10T19:20:40.014" v="313" actId="22"/>
          <ac:spMkLst>
            <pc:docMk/>
            <pc:sldMk cId="1199060868" sldId="2076137602"/>
            <ac:spMk id="7" creationId="{AE34ED2B-CB25-FAF7-AEF7-5F105332778B}"/>
          </ac:spMkLst>
        </pc:spChg>
        <pc:spChg chg="add del">
          <ac:chgData name="Eldert Grootenboer" userId="86a8f506-bb1c-4964-839a-78287daf85b1" providerId="ADAL" clId="{C4686589-9060-4FEE-8F75-DC49A2825DA2}" dt="2023-04-10T19:20:56.678" v="315" actId="22"/>
          <ac:spMkLst>
            <pc:docMk/>
            <pc:sldMk cId="1199060868" sldId="2076137602"/>
            <ac:spMk id="10" creationId="{494C8CC1-5889-0842-F59F-C41D84788A27}"/>
          </ac:spMkLst>
        </pc:spChg>
        <pc:spChg chg="add del">
          <ac:chgData name="Eldert Grootenboer" userId="86a8f506-bb1c-4964-839a-78287daf85b1" providerId="ADAL" clId="{C4686589-9060-4FEE-8F75-DC49A2825DA2}" dt="2023-04-10T19:21:09.831" v="317" actId="22"/>
          <ac:spMkLst>
            <pc:docMk/>
            <pc:sldMk cId="1199060868" sldId="2076137602"/>
            <ac:spMk id="12" creationId="{39C927AF-D82E-C746-D3BE-D528E3AAB43A}"/>
          </ac:spMkLst>
        </pc:spChg>
        <pc:spChg chg="add del">
          <ac:chgData name="Eldert Grootenboer" userId="86a8f506-bb1c-4964-839a-78287daf85b1" providerId="ADAL" clId="{C4686589-9060-4FEE-8F75-DC49A2825DA2}" dt="2023-04-10T19:22:31.231" v="319" actId="22"/>
          <ac:spMkLst>
            <pc:docMk/>
            <pc:sldMk cId="1199060868" sldId="2076137602"/>
            <ac:spMk id="14" creationId="{4C676427-4446-9EA3-75BA-67E4E265798C}"/>
          </ac:spMkLst>
        </pc:spChg>
        <pc:spChg chg="add del">
          <ac:chgData name="Eldert Grootenboer" userId="86a8f506-bb1c-4964-839a-78287daf85b1" providerId="ADAL" clId="{C4686589-9060-4FEE-8F75-DC49A2825DA2}" dt="2023-04-10T19:24:22.358" v="340" actId="26606"/>
          <ac:spMkLst>
            <pc:docMk/>
            <pc:sldMk cId="1199060868" sldId="2076137602"/>
            <ac:spMk id="36" creationId="{2B97F24A-32CE-4C1C-A50D-3016B394DCFB}"/>
          </ac:spMkLst>
        </pc:spChg>
        <pc:spChg chg="add del">
          <ac:chgData name="Eldert Grootenboer" userId="86a8f506-bb1c-4964-839a-78287daf85b1" providerId="ADAL" clId="{C4686589-9060-4FEE-8F75-DC49A2825DA2}" dt="2023-04-10T19:24:22.358" v="340" actId="26606"/>
          <ac:spMkLst>
            <pc:docMk/>
            <pc:sldMk cId="1199060868" sldId="2076137602"/>
            <ac:spMk id="38" creationId="{CD8B4F24-440B-49E9-B85D-733523DC064B}"/>
          </ac:spMkLst>
        </pc:spChg>
        <pc:spChg chg="add del">
          <ac:chgData name="Eldert Grootenboer" userId="86a8f506-bb1c-4964-839a-78287daf85b1" providerId="ADAL" clId="{C4686589-9060-4FEE-8F75-DC49A2825DA2}" dt="2023-04-10T19:28:03.217" v="343" actId="26606"/>
          <ac:spMkLst>
            <pc:docMk/>
            <pc:sldMk cId="1199060868" sldId="2076137602"/>
            <ac:spMk id="43" creationId="{32AEEBC8-9D30-42EF-95F2-386C2653FBF0}"/>
          </ac:spMkLst>
        </pc:spChg>
        <pc:spChg chg="add del">
          <ac:chgData name="Eldert Grootenboer" userId="86a8f506-bb1c-4964-839a-78287daf85b1" providerId="ADAL" clId="{C4686589-9060-4FEE-8F75-DC49A2825DA2}" dt="2023-04-10T19:28:03.217" v="343" actId="26606"/>
          <ac:spMkLst>
            <pc:docMk/>
            <pc:sldMk cId="1199060868" sldId="2076137602"/>
            <ac:spMk id="45" creationId="{2E92FA66-67D7-4CB4-94D3-E643A9AD4757}"/>
          </ac:spMkLst>
        </pc:spChg>
        <pc:spChg chg="add">
          <ac:chgData name="Eldert Grootenboer" userId="86a8f506-bb1c-4964-839a-78287daf85b1" providerId="ADAL" clId="{C4686589-9060-4FEE-8F75-DC49A2825DA2}" dt="2023-04-10T19:28:03.217" v="343" actId="26606"/>
          <ac:spMkLst>
            <pc:docMk/>
            <pc:sldMk cId="1199060868" sldId="2076137602"/>
            <ac:spMk id="50" creationId="{32AEEBC8-9D30-42EF-95F2-386C2653FBF0}"/>
          </ac:spMkLst>
        </pc:spChg>
        <pc:spChg chg="add">
          <ac:chgData name="Eldert Grootenboer" userId="86a8f506-bb1c-4964-839a-78287daf85b1" providerId="ADAL" clId="{C4686589-9060-4FEE-8F75-DC49A2825DA2}" dt="2023-04-10T19:28:03.217" v="343" actId="26606"/>
          <ac:spMkLst>
            <pc:docMk/>
            <pc:sldMk cId="1199060868" sldId="2076137602"/>
            <ac:spMk id="52" creationId="{2E92FA66-67D7-4CB4-94D3-E643A9AD4757}"/>
          </ac:spMkLst>
        </pc:spChg>
        <pc:picChg chg="del">
          <ac:chgData name="Eldert Grootenboer" userId="86a8f506-bb1c-4964-839a-78287daf85b1" providerId="ADAL" clId="{C4686589-9060-4FEE-8F75-DC49A2825DA2}" dt="2023-04-10T19:17:57.870" v="309" actId="478"/>
          <ac:picMkLst>
            <pc:docMk/>
            <pc:sldMk cId="1199060868" sldId="2076137602"/>
            <ac:picMk id="9" creationId="{D9EAF687-3A8E-1634-2ED2-8331E8A61CB7}"/>
          </ac:picMkLst>
        </pc:picChg>
        <pc:picChg chg="add del mod">
          <ac:chgData name="Eldert Grootenboer" userId="86a8f506-bb1c-4964-839a-78287daf85b1" providerId="ADAL" clId="{C4686589-9060-4FEE-8F75-DC49A2825DA2}" dt="2023-04-10T19:23:14.532" v="334" actId="21"/>
          <ac:picMkLst>
            <pc:docMk/>
            <pc:sldMk cId="1199060868" sldId="2076137602"/>
            <ac:picMk id="16" creationId="{E87F05CD-DF93-873B-02DD-482C6F8C18FE}"/>
          </ac:picMkLst>
        </pc:picChg>
        <pc:picChg chg="add del mod">
          <ac:chgData name="Eldert Grootenboer" userId="86a8f506-bb1c-4964-839a-78287daf85b1" providerId="ADAL" clId="{C4686589-9060-4FEE-8F75-DC49A2825DA2}" dt="2023-04-10T19:27:56.951" v="341" actId="478"/>
          <ac:picMkLst>
            <pc:docMk/>
            <pc:sldMk cId="1199060868" sldId="2076137602"/>
            <ac:picMk id="18" creationId="{E30B216E-F9ED-75BE-57A1-040B95C8B79E}"/>
          </ac:picMkLst>
        </pc:picChg>
        <pc:picChg chg="add mod">
          <ac:chgData name="Eldert Grootenboer" userId="86a8f506-bb1c-4964-839a-78287daf85b1" providerId="ADAL" clId="{C4686589-9060-4FEE-8F75-DC49A2825DA2}" dt="2023-04-10T19:28:03.217" v="343" actId="26606"/>
          <ac:picMkLst>
            <pc:docMk/>
            <pc:sldMk cId="1199060868" sldId="2076137602"/>
            <ac:picMk id="20" creationId="{4E223852-E5D1-2604-2970-699B56464CC4}"/>
          </ac:picMkLst>
        </pc:picChg>
      </pc:sldChg>
      <pc:sldChg chg="del">
        <pc:chgData name="Eldert Grootenboer" userId="86a8f506-bb1c-4964-839a-78287daf85b1" providerId="ADAL" clId="{C4686589-9060-4FEE-8F75-DC49A2825DA2}" dt="2023-04-10T19:12:28.590" v="52" actId="47"/>
        <pc:sldMkLst>
          <pc:docMk/>
          <pc:sldMk cId="866378021" sldId="2076138299"/>
        </pc:sldMkLst>
      </pc:sldChg>
      <pc:sldChg chg="del">
        <pc:chgData name="Eldert Grootenboer" userId="86a8f506-bb1c-4964-839a-78287daf85b1" providerId="ADAL" clId="{C4686589-9060-4FEE-8F75-DC49A2825DA2}" dt="2023-04-10T19:13:27.873" v="60" actId="47"/>
        <pc:sldMkLst>
          <pc:docMk/>
          <pc:sldMk cId="2913971343" sldId="2076138326"/>
        </pc:sldMkLst>
      </pc:sldChg>
      <pc:sldChg chg="modSp mod">
        <pc:chgData name="Eldert Grootenboer" userId="86a8f506-bb1c-4964-839a-78287daf85b1" providerId="ADAL" clId="{C4686589-9060-4FEE-8F75-DC49A2825DA2}" dt="2023-04-10T19:15:34.780" v="123" actId="20577"/>
        <pc:sldMkLst>
          <pc:docMk/>
          <pc:sldMk cId="975320729" sldId="2076138327"/>
        </pc:sldMkLst>
        <pc:spChg chg="mod">
          <ac:chgData name="Eldert Grootenboer" userId="86a8f506-bb1c-4964-839a-78287daf85b1" providerId="ADAL" clId="{C4686589-9060-4FEE-8F75-DC49A2825DA2}" dt="2023-04-10T19:15:34.780" v="123" actId="20577"/>
          <ac:spMkLst>
            <pc:docMk/>
            <pc:sldMk cId="975320729" sldId="2076138327"/>
            <ac:spMk id="4" creationId="{CC88322A-0782-FE1E-BB5A-9CDACE6E9975}"/>
          </ac:spMkLst>
        </pc:spChg>
      </pc:sldChg>
      <pc:sldChg chg="modSp mod ord">
        <pc:chgData name="Eldert Grootenboer" userId="86a8f506-bb1c-4964-839a-78287daf85b1" providerId="ADAL" clId="{C4686589-9060-4FEE-8F75-DC49A2825DA2}" dt="2023-04-10T19:15:25.490" v="119" actId="20577"/>
        <pc:sldMkLst>
          <pc:docMk/>
          <pc:sldMk cId="1036613837" sldId="2076138328"/>
        </pc:sldMkLst>
        <pc:spChg chg="mod">
          <ac:chgData name="Eldert Grootenboer" userId="86a8f506-bb1c-4964-839a-78287daf85b1" providerId="ADAL" clId="{C4686589-9060-4FEE-8F75-DC49A2825DA2}" dt="2023-04-10T19:15:25.490" v="119" actId="20577"/>
          <ac:spMkLst>
            <pc:docMk/>
            <pc:sldMk cId="1036613837" sldId="2076138328"/>
            <ac:spMk id="4" creationId="{CC88322A-0782-FE1E-BB5A-9CDACE6E9975}"/>
          </ac:spMkLst>
        </pc:spChg>
      </pc:sldChg>
      <pc:sldChg chg="del">
        <pc:chgData name="Eldert Grootenboer" userId="86a8f506-bb1c-4964-839a-78287daf85b1" providerId="ADAL" clId="{C4686589-9060-4FEE-8F75-DC49A2825DA2}" dt="2023-04-10T19:13:42.739" v="61" actId="18676"/>
        <pc:sldMkLst>
          <pc:docMk/>
          <pc:sldMk cId="1364092713" sldId="2076138329"/>
        </pc:sldMkLst>
      </pc:sldChg>
      <pc:sldChg chg="del">
        <pc:chgData name="Eldert Grootenboer" userId="86a8f506-bb1c-4964-839a-78287daf85b1" providerId="ADAL" clId="{C4686589-9060-4FEE-8F75-DC49A2825DA2}" dt="2023-04-10T19:13:42.739" v="61" actId="18676"/>
        <pc:sldMkLst>
          <pc:docMk/>
          <pc:sldMk cId="3848775362" sldId="2076138330"/>
        </pc:sldMkLst>
      </pc:sldChg>
      <pc:sldChg chg="modSp mod">
        <pc:chgData name="Eldert Grootenboer" userId="86a8f506-bb1c-4964-839a-78287daf85b1" providerId="ADAL" clId="{C4686589-9060-4FEE-8F75-DC49A2825DA2}" dt="2023-04-10T19:16:17.299" v="153" actId="20577"/>
        <pc:sldMkLst>
          <pc:docMk/>
          <pc:sldMk cId="1666193020" sldId="2076138333"/>
        </pc:sldMkLst>
        <pc:spChg chg="mod">
          <ac:chgData name="Eldert Grootenboer" userId="86a8f506-bb1c-4964-839a-78287daf85b1" providerId="ADAL" clId="{C4686589-9060-4FEE-8F75-DC49A2825DA2}" dt="2023-04-10T19:16:17.299" v="153" actId="20577"/>
          <ac:spMkLst>
            <pc:docMk/>
            <pc:sldMk cId="1666193020" sldId="2076138333"/>
            <ac:spMk id="2" creationId="{9094A809-1542-D8A8-6170-894203A25D5A}"/>
          </ac:spMkLst>
        </pc:spChg>
      </pc:sldChg>
      <pc:sldChg chg="ord">
        <pc:chgData name="Eldert Grootenboer" userId="86a8f506-bb1c-4964-839a-78287daf85b1" providerId="ADAL" clId="{C4686589-9060-4FEE-8F75-DC49A2825DA2}" dt="2023-04-10T19:13:06.130" v="57"/>
        <pc:sldMkLst>
          <pc:docMk/>
          <pc:sldMk cId="1318448298" sldId="2076138334"/>
        </pc:sldMkLst>
      </pc:sldChg>
      <pc:sldChg chg="del">
        <pc:chgData name="Eldert Grootenboer" userId="86a8f506-bb1c-4964-839a-78287daf85b1" providerId="ADAL" clId="{C4686589-9060-4FEE-8F75-DC49A2825DA2}" dt="2023-04-10T19:13:42.739" v="61" actId="18676"/>
        <pc:sldMkLst>
          <pc:docMk/>
          <pc:sldMk cId="1684306205" sldId="2076138338"/>
        </pc:sldMkLst>
      </pc:sldChg>
      <pc:sldChg chg="modSp mod modAnim">
        <pc:chgData name="Eldert Grootenboer" userId="86a8f506-bb1c-4964-839a-78287daf85b1" providerId="ADAL" clId="{C4686589-9060-4FEE-8F75-DC49A2825DA2}" dt="2023-04-10T19:15:42.269" v="127" actId="20577"/>
        <pc:sldMkLst>
          <pc:docMk/>
          <pc:sldMk cId="184229561" sldId="2076138339"/>
        </pc:sldMkLst>
        <pc:spChg chg="mod">
          <ac:chgData name="Eldert Grootenboer" userId="86a8f506-bb1c-4964-839a-78287daf85b1" providerId="ADAL" clId="{C4686589-9060-4FEE-8F75-DC49A2825DA2}" dt="2023-04-10T19:15:42.269" v="127" actId="20577"/>
          <ac:spMkLst>
            <pc:docMk/>
            <pc:sldMk cId="184229561" sldId="2076138339"/>
            <ac:spMk id="9" creationId="{78721085-5431-540F-13AF-D312B3AC0EC1}"/>
          </ac:spMkLst>
        </pc:spChg>
      </pc:sldChg>
      <pc:sldChg chg="del ord">
        <pc:chgData name="Eldert Grootenboer" userId="86a8f506-bb1c-4964-839a-78287daf85b1" providerId="ADAL" clId="{C4686589-9060-4FEE-8F75-DC49A2825DA2}" dt="2023-04-10T19:13:15.392" v="59" actId="47"/>
        <pc:sldMkLst>
          <pc:docMk/>
          <pc:sldMk cId="3241287920" sldId="2076138340"/>
        </pc:sldMkLst>
      </pc:sldChg>
      <pc:sldChg chg="ord">
        <pc:chgData name="Eldert Grootenboer" userId="86a8f506-bb1c-4964-839a-78287daf85b1" providerId="ADAL" clId="{C4686589-9060-4FEE-8F75-DC49A2825DA2}" dt="2023-04-10T19:13:06.130" v="57"/>
        <pc:sldMkLst>
          <pc:docMk/>
          <pc:sldMk cId="252681408" sldId="2076138353"/>
        </pc:sldMkLst>
      </pc:sldChg>
      <pc:sldChg chg="del">
        <pc:chgData name="Eldert Grootenboer" userId="86a8f506-bb1c-4964-839a-78287daf85b1" providerId="ADAL" clId="{C4686589-9060-4FEE-8F75-DC49A2825DA2}" dt="2023-04-10T19:13:42.739" v="61" actId="18676"/>
        <pc:sldMkLst>
          <pc:docMk/>
          <pc:sldMk cId="1956261492" sldId="2076138354"/>
        </pc:sldMkLst>
      </pc:sldChg>
      <pc:sldChg chg="del">
        <pc:chgData name="Eldert Grootenboer" userId="86a8f506-bb1c-4964-839a-78287daf85b1" providerId="ADAL" clId="{C4686589-9060-4FEE-8F75-DC49A2825DA2}" dt="2023-04-10T19:13:42.739" v="61" actId="18676"/>
        <pc:sldMkLst>
          <pc:docMk/>
          <pc:sldMk cId="2175036148" sldId="2076138355"/>
        </pc:sldMkLst>
      </pc:sldChg>
      <pc:sldChg chg="modSp">
        <pc:chgData name="Eldert Grootenboer" userId="86a8f506-bb1c-4964-839a-78287daf85b1" providerId="ADAL" clId="{C4686589-9060-4FEE-8F75-DC49A2825DA2}" dt="2023-04-10T19:11:32.789" v="0" actId="6549"/>
        <pc:sldMkLst>
          <pc:docMk/>
          <pc:sldMk cId="1394881098" sldId="2076138357"/>
        </pc:sldMkLst>
        <pc:spChg chg="mod">
          <ac:chgData name="Eldert Grootenboer" userId="86a8f506-bb1c-4964-839a-78287daf85b1" providerId="ADAL" clId="{C4686589-9060-4FEE-8F75-DC49A2825DA2}" dt="2023-04-10T19:11:32.789" v="0" actId="6549"/>
          <ac:spMkLst>
            <pc:docMk/>
            <pc:sldMk cId="1394881098" sldId="2076138357"/>
            <ac:spMk id="2" creationId="{86C28DE3-9A61-4121-90DF-00D740287148}"/>
          </ac:spMkLst>
        </pc:spChg>
      </pc:sldChg>
      <pc:sldChg chg="new del">
        <pc:chgData name="Eldert Grootenboer" userId="86a8f506-bb1c-4964-839a-78287daf85b1" providerId="ADAL" clId="{C4686589-9060-4FEE-8F75-DC49A2825DA2}" dt="2023-04-10T19:29:24.524" v="345" actId="680"/>
        <pc:sldMkLst>
          <pc:docMk/>
          <pc:sldMk cId="1931506380" sldId="2076138358"/>
        </pc:sldMkLst>
      </pc:sldChg>
      <pc:sldChg chg="del ord">
        <pc:chgData name="Eldert Grootenboer" userId="86a8f506-bb1c-4964-839a-78287daf85b1" providerId="ADAL" clId="{C4686589-9060-4FEE-8F75-DC49A2825DA2}" dt="2023-04-10T19:13:13.623" v="58" actId="47"/>
        <pc:sldMkLst>
          <pc:docMk/>
          <pc:sldMk cId="2066032960" sldId="2076138358"/>
        </pc:sldMkLst>
      </pc:sldChg>
      <pc:sldChg chg="addSp delSp add del setBg delDesignElem">
        <pc:chgData name="Eldert Grootenboer" userId="86a8f506-bb1c-4964-839a-78287daf85b1" providerId="ADAL" clId="{C4686589-9060-4FEE-8F75-DC49A2825DA2}" dt="2023-04-10T19:29:31.575" v="348"/>
        <pc:sldMkLst>
          <pc:docMk/>
          <pc:sldMk cId="2201121810" sldId="2076138358"/>
        </pc:sldMkLst>
        <pc:spChg chg="add del">
          <ac:chgData name="Eldert Grootenboer" userId="86a8f506-bb1c-4964-839a-78287daf85b1" providerId="ADAL" clId="{C4686589-9060-4FEE-8F75-DC49A2825DA2}" dt="2023-04-10T19:29:31.575" v="348"/>
          <ac:spMkLst>
            <pc:docMk/>
            <pc:sldMk cId="2201121810" sldId="2076138358"/>
            <ac:spMk id="1031" creationId="{87CC2527-562A-4F69-B487-4371E5B243E7}"/>
          </ac:spMkLst>
        </pc:spChg>
        <pc:cxnChg chg="add del">
          <ac:chgData name="Eldert Grootenboer" userId="86a8f506-bb1c-4964-839a-78287daf85b1" providerId="ADAL" clId="{C4686589-9060-4FEE-8F75-DC49A2825DA2}" dt="2023-04-10T19:29:31.575" v="348"/>
          <ac:cxnSpMkLst>
            <pc:docMk/>
            <pc:sldMk cId="2201121810" sldId="2076138358"/>
            <ac:cxnSpMk id="1033" creationId="{BCDAEC91-5BCE-4B55-9CC0-43EF94CB734B}"/>
          </ac:cxnSpMkLst>
        </pc:cxnChg>
      </pc:sldChg>
      <pc:sldChg chg="modSp add mod">
        <pc:chgData name="Eldert Grootenboer" userId="86a8f506-bb1c-4964-839a-78287daf85b1" providerId="ADAL" clId="{C4686589-9060-4FEE-8F75-DC49A2825DA2}" dt="2023-04-10T19:29:42.090" v="373" actId="20577"/>
        <pc:sldMkLst>
          <pc:docMk/>
          <pc:sldMk cId="2802385896" sldId="2076138358"/>
        </pc:sldMkLst>
        <pc:spChg chg="mod">
          <ac:chgData name="Eldert Grootenboer" userId="86a8f506-bb1c-4964-839a-78287daf85b1" providerId="ADAL" clId="{C4686589-9060-4FEE-8F75-DC49A2825DA2}" dt="2023-04-10T19:29:42.090" v="373" actId="20577"/>
          <ac:spMkLst>
            <pc:docMk/>
            <pc:sldMk cId="2802385896" sldId="2076138358"/>
            <ac:spMk id="4" creationId="{CC88322A-0782-FE1E-BB5A-9CDACE6E9975}"/>
          </ac:spMkLst>
        </pc:spChg>
      </pc:sldChg>
      <pc:sldChg chg="del">
        <pc:chgData name="Eldert Grootenboer" userId="86a8f506-bb1c-4964-839a-78287daf85b1" providerId="ADAL" clId="{C4686589-9060-4FEE-8F75-DC49A2825DA2}" dt="2023-04-10T19:13:42.739" v="61" actId="18676"/>
        <pc:sldMkLst>
          <pc:docMk/>
          <pc:sldMk cId="1265770385" sldId="2076138359"/>
        </pc:sldMkLst>
      </pc:sldChg>
    </pc:docChg>
  </pc:docChgLst>
  <pc:docChgLst>
    <pc:chgData name="Kevin Lam" userId="3d6e24ce-10e9-4917-b90a-b297644be690" providerId="ADAL" clId="{EA0A9837-04D2-4EE9-81C1-1AE9E97FDEC5}"/>
    <pc:docChg chg="undo custSel addSld delSld modSection">
      <pc:chgData name="Kevin Lam" userId="3d6e24ce-10e9-4917-b90a-b297644be690" providerId="ADAL" clId="{EA0A9837-04D2-4EE9-81C1-1AE9E97FDEC5}" dt="2022-05-28T23:51:07.222" v="3" actId="680"/>
      <pc:docMkLst>
        <pc:docMk/>
      </pc:docMkLst>
      <pc:sldChg chg="addCm modCm">
        <pc:chgData name="Kevin Lam" userId="3d6e24ce-10e9-4917-b90a-b297644be690" providerId="ADAL" clId="{EA0A9837-04D2-4EE9-81C1-1AE9E97FDEC5}" dt="2022-05-28T23:49:55.202" v="1"/>
        <pc:sldMkLst>
          <pc:docMk/>
          <pc:sldMk cId="1519711361" sldId="2076138331"/>
        </pc:sldMkLst>
      </pc:sldChg>
      <pc:sldChg chg="new del">
        <pc:chgData name="Kevin Lam" userId="3d6e24ce-10e9-4917-b90a-b297644be690" providerId="ADAL" clId="{EA0A9837-04D2-4EE9-81C1-1AE9E97FDEC5}" dt="2022-05-28T23:51:07.222" v="3" actId="680"/>
        <pc:sldMkLst>
          <pc:docMk/>
          <pc:sldMk cId="3320837863" sldId="2076138341"/>
        </pc:sldMkLst>
      </pc:sldChg>
    </pc:docChg>
  </pc:docChgLst>
  <pc:docChgLst>
    <pc:chgData name="Eldert Grootenboer" userId="86a8f506-bb1c-4964-839a-78287daf85b1" providerId="ADAL" clId="{49524395-C183-40A6-9D3E-7A33E1CD806B}"/>
    <pc:docChg chg="undo redo custSel addSld delSld modSld sldOrd modSection">
      <pc:chgData name="Eldert Grootenboer" userId="86a8f506-bb1c-4964-839a-78287daf85b1" providerId="ADAL" clId="{49524395-C183-40A6-9D3E-7A33E1CD806B}" dt="2023-02-21T18:58:45.833" v="2907" actId="478"/>
      <pc:docMkLst>
        <pc:docMk/>
      </pc:docMkLst>
      <pc:sldChg chg="del">
        <pc:chgData name="Eldert Grootenboer" userId="86a8f506-bb1c-4964-839a-78287daf85b1" providerId="ADAL" clId="{49524395-C183-40A6-9D3E-7A33E1CD806B}" dt="2022-10-03T18:44:25.656" v="42" actId="47"/>
        <pc:sldMkLst>
          <pc:docMk/>
          <pc:sldMk cId="662963574" sldId="260"/>
        </pc:sldMkLst>
      </pc:sldChg>
      <pc:sldChg chg="del">
        <pc:chgData name="Eldert Grootenboer" userId="86a8f506-bb1c-4964-839a-78287daf85b1" providerId="ADAL" clId="{49524395-C183-40A6-9D3E-7A33E1CD806B}" dt="2022-10-05T19:33:10.749" v="1152" actId="47"/>
        <pc:sldMkLst>
          <pc:docMk/>
          <pc:sldMk cId="339599158" sldId="262"/>
        </pc:sldMkLst>
      </pc:sldChg>
      <pc:sldChg chg="add del">
        <pc:chgData name="Eldert Grootenboer" userId="86a8f506-bb1c-4964-839a-78287daf85b1" providerId="ADAL" clId="{49524395-C183-40A6-9D3E-7A33E1CD806B}" dt="2022-10-05T18:21:03.869" v="109" actId="47"/>
        <pc:sldMkLst>
          <pc:docMk/>
          <pc:sldMk cId="2347597720" sldId="266"/>
        </pc:sldMkLst>
      </pc:sldChg>
      <pc:sldChg chg="modSp mod modShow">
        <pc:chgData name="Eldert Grootenboer" userId="86a8f506-bb1c-4964-839a-78287daf85b1" providerId="ADAL" clId="{49524395-C183-40A6-9D3E-7A33E1CD806B}" dt="2022-10-13T18:32:00.003" v="2090" actId="14100"/>
        <pc:sldMkLst>
          <pc:docMk/>
          <pc:sldMk cId="4048929990" sldId="271"/>
        </pc:sldMkLst>
        <pc:spChg chg="mod">
          <ac:chgData name="Eldert Grootenboer" userId="86a8f506-bb1c-4964-839a-78287daf85b1" providerId="ADAL" clId="{49524395-C183-40A6-9D3E-7A33E1CD806B}" dt="2022-10-13T18:32:00.003" v="2090" actId="14100"/>
          <ac:spMkLst>
            <pc:docMk/>
            <pc:sldMk cId="4048929990" sldId="271"/>
            <ac:spMk id="6" creationId="{25B6B2CE-89D1-C446-88BF-F2070CD7DF6B}"/>
          </ac:spMkLst>
        </pc:spChg>
      </pc:sldChg>
      <pc:sldChg chg="addSp delSp modSp del mod modClrScheme delAnim modAnim delDesignElem modShow chgLayout">
        <pc:chgData name="Eldert Grootenboer" userId="86a8f506-bb1c-4964-839a-78287daf85b1" providerId="ADAL" clId="{49524395-C183-40A6-9D3E-7A33E1CD806B}" dt="2022-10-26T07:05:22.469" v="2766" actId="47"/>
        <pc:sldMkLst>
          <pc:docMk/>
          <pc:sldMk cId="3058169498" sldId="272"/>
        </pc:sldMkLst>
        <pc:spChg chg="mod ord">
          <ac:chgData name="Eldert Grootenboer" userId="86a8f506-bb1c-4964-839a-78287daf85b1" providerId="ADAL" clId="{49524395-C183-40A6-9D3E-7A33E1CD806B}" dt="2022-10-10T17:19:18.146" v="2040" actId="20577"/>
          <ac:spMkLst>
            <pc:docMk/>
            <pc:sldMk cId="3058169498" sldId="272"/>
            <ac:spMk id="2" creationId="{86C28DE3-9A61-4121-90DF-00D740287148}"/>
          </ac:spMkLst>
        </pc:spChg>
        <pc:spChg chg="del mod ord">
          <ac:chgData name="Eldert Grootenboer" userId="86a8f506-bb1c-4964-839a-78287daf85b1" providerId="ADAL" clId="{49524395-C183-40A6-9D3E-7A33E1CD806B}" dt="2022-10-10T17:19:22.741" v="2042" actId="478"/>
          <ac:spMkLst>
            <pc:docMk/>
            <pc:sldMk cId="3058169498" sldId="272"/>
            <ac:spMk id="3" creationId="{D5B348D5-40D4-41E3-93A2-AF0019D7D3D9}"/>
          </ac:spMkLst>
        </pc:spChg>
        <pc:spChg chg="del">
          <ac:chgData name="Eldert Grootenboer" userId="86a8f506-bb1c-4964-839a-78287daf85b1" providerId="ADAL" clId="{49524395-C183-40A6-9D3E-7A33E1CD806B}" dt="2022-10-10T17:19:15.455" v="2038" actId="700"/>
          <ac:spMkLst>
            <pc:docMk/>
            <pc:sldMk cId="3058169498" sldId="272"/>
            <ac:spMk id="40" creationId="{C1DD1A8A-57D5-4A81-AD04-532B043C5611}"/>
          </ac:spMkLst>
        </pc:spChg>
        <pc:spChg chg="del">
          <ac:chgData name="Eldert Grootenboer" userId="86a8f506-bb1c-4964-839a-78287daf85b1" providerId="ADAL" clId="{49524395-C183-40A6-9D3E-7A33E1CD806B}" dt="2022-10-10T17:19:15.455" v="2038" actId="700"/>
          <ac:spMkLst>
            <pc:docMk/>
            <pc:sldMk cId="3058169498" sldId="272"/>
            <ac:spMk id="42" creationId="{007891EC-4501-44ED-A8C8-B11B6DB767AB}"/>
          </ac:spMkLst>
        </pc:spChg>
        <pc:picChg chg="add del mod">
          <ac:chgData name="Eldert Grootenboer" userId="86a8f506-bb1c-4964-839a-78287daf85b1" providerId="ADAL" clId="{49524395-C183-40A6-9D3E-7A33E1CD806B}" dt="2022-10-10T17:18:57.605" v="2036" actId="21"/>
          <ac:picMkLst>
            <pc:docMk/>
            <pc:sldMk cId="3058169498" sldId="272"/>
            <ac:picMk id="5" creationId="{3AD82084-9257-5288-9554-8C6591B18AD3}"/>
          </ac:picMkLst>
        </pc:picChg>
        <pc:picChg chg="add mod">
          <ac:chgData name="Eldert Grootenboer" userId="86a8f506-bb1c-4964-839a-78287daf85b1" providerId="ADAL" clId="{49524395-C183-40A6-9D3E-7A33E1CD806B}" dt="2022-10-10T17:19:23.427" v="2043"/>
          <ac:picMkLst>
            <pc:docMk/>
            <pc:sldMk cId="3058169498" sldId="272"/>
            <ac:picMk id="6" creationId="{9791F532-EFC3-0BB1-54CD-3D7D5D2C37E0}"/>
          </ac:picMkLst>
        </pc:picChg>
        <pc:picChg chg="del">
          <ac:chgData name="Eldert Grootenboer" userId="86a8f506-bb1c-4964-839a-78287daf85b1" providerId="ADAL" clId="{49524395-C183-40A6-9D3E-7A33E1CD806B}" dt="2022-10-10T17:18:59.229" v="2037" actId="478"/>
          <ac:picMkLst>
            <pc:docMk/>
            <pc:sldMk cId="3058169498" sldId="272"/>
            <ac:picMk id="14" creationId="{EC6B057D-2861-3724-C789-C5D726B9D62E}"/>
          </ac:picMkLst>
        </pc:picChg>
      </pc:sldChg>
      <pc:sldChg chg="modNotesTx">
        <pc:chgData name="Eldert Grootenboer" userId="86a8f506-bb1c-4964-839a-78287daf85b1" providerId="ADAL" clId="{49524395-C183-40A6-9D3E-7A33E1CD806B}" dt="2022-10-26T07:47:18.063" v="2863" actId="20577"/>
        <pc:sldMkLst>
          <pc:docMk/>
          <pc:sldMk cId="193110350" sldId="277"/>
        </pc:sldMkLst>
      </pc:sldChg>
      <pc:sldChg chg="addSp modSp mod modShow modNotesTx">
        <pc:chgData name="Eldert Grootenboer" userId="86a8f506-bb1c-4964-839a-78287daf85b1" providerId="ADAL" clId="{49524395-C183-40A6-9D3E-7A33E1CD806B}" dt="2022-10-13T19:14:33.789" v="2491" actId="20577"/>
        <pc:sldMkLst>
          <pc:docMk/>
          <pc:sldMk cId="234770076" sldId="1815"/>
        </pc:sldMkLst>
        <pc:spChg chg="mod">
          <ac:chgData name="Eldert Grootenboer" userId="86a8f506-bb1c-4964-839a-78287daf85b1" providerId="ADAL" clId="{49524395-C183-40A6-9D3E-7A33E1CD806B}" dt="2022-10-05T20:09:01.024" v="1433" actId="207"/>
          <ac:spMkLst>
            <pc:docMk/>
            <pc:sldMk cId="234770076" sldId="1815"/>
            <ac:spMk id="2" creationId="{2FC7DAD2-53AD-4340-95DA-62666FA42F02}"/>
          </ac:spMkLst>
        </pc:spChg>
        <pc:spChg chg="mod">
          <ac:chgData name="Eldert Grootenboer" userId="86a8f506-bb1c-4964-839a-78287daf85b1" providerId="ADAL" clId="{49524395-C183-40A6-9D3E-7A33E1CD806B}" dt="2022-10-05T19:33:08.244" v="1151" actId="20577"/>
          <ac:spMkLst>
            <pc:docMk/>
            <pc:sldMk cId="234770076" sldId="1815"/>
            <ac:spMk id="4" creationId="{3CF2DA81-F241-4318-B4F4-C49B0D8CEE15}"/>
          </ac:spMkLst>
        </pc:spChg>
        <pc:picChg chg="add mod">
          <ac:chgData name="Eldert Grootenboer" userId="86a8f506-bb1c-4964-839a-78287daf85b1" providerId="ADAL" clId="{49524395-C183-40A6-9D3E-7A33E1CD806B}" dt="2022-10-05T20:01:51.697" v="1428" actId="1076"/>
          <ac:picMkLst>
            <pc:docMk/>
            <pc:sldMk cId="234770076" sldId="1815"/>
            <ac:picMk id="7" creationId="{6509CD2E-8D20-9ABE-4BB2-2C6AEF958DE0}"/>
          </ac:picMkLst>
        </pc:picChg>
        <pc:picChg chg="add mod">
          <ac:chgData name="Eldert Grootenboer" userId="86a8f506-bb1c-4964-839a-78287daf85b1" providerId="ADAL" clId="{49524395-C183-40A6-9D3E-7A33E1CD806B}" dt="2022-10-05T19:59:48.238" v="1421" actId="1036"/>
          <ac:picMkLst>
            <pc:docMk/>
            <pc:sldMk cId="234770076" sldId="1815"/>
            <ac:picMk id="4098" creationId="{CC4D6DFA-D741-7456-4159-9C5AE50DA48E}"/>
          </ac:picMkLst>
        </pc:picChg>
      </pc:sldChg>
      <pc:sldChg chg="add del">
        <pc:chgData name="Eldert Grootenboer" userId="86a8f506-bb1c-4964-839a-78287daf85b1" providerId="ADAL" clId="{49524395-C183-40A6-9D3E-7A33E1CD806B}" dt="2022-10-05T21:15:56.193" v="1456"/>
        <pc:sldMkLst>
          <pc:docMk/>
          <pc:sldMk cId="3463940164" sldId="2076137568"/>
        </pc:sldMkLst>
      </pc:sldChg>
      <pc:sldChg chg="modSp add del setBg">
        <pc:chgData name="Eldert Grootenboer" userId="86a8f506-bb1c-4964-839a-78287daf85b1" providerId="ADAL" clId="{49524395-C183-40A6-9D3E-7A33E1CD806B}" dt="2022-10-05T21:24:52.636" v="1772" actId="47"/>
        <pc:sldMkLst>
          <pc:docMk/>
          <pc:sldMk cId="1428264688" sldId="2076137570"/>
        </pc:sldMkLst>
        <pc:spChg chg="mod">
          <ac:chgData name="Eldert Grootenboer" userId="86a8f506-bb1c-4964-839a-78287daf85b1" providerId="ADAL" clId="{49524395-C183-40A6-9D3E-7A33E1CD806B}" dt="2022-10-05T21:17:15.484" v="1511"/>
          <ac:spMkLst>
            <pc:docMk/>
            <pc:sldMk cId="1428264688" sldId="2076137570"/>
            <ac:spMk id="2" creationId="{FA6B545C-2DE8-4DAF-B6F0-3A3640EC2F9E}"/>
          </ac:spMkLst>
        </pc:spChg>
      </pc:sldChg>
      <pc:sldChg chg="addSp delSp modSp mod modAnim modNotesTx">
        <pc:chgData name="Eldert Grootenboer" userId="86a8f506-bb1c-4964-839a-78287daf85b1" providerId="ADAL" clId="{49524395-C183-40A6-9D3E-7A33E1CD806B}" dt="2022-10-13T03:01:04.334" v="2077" actId="166"/>
        <pc:sldMkLst>
          <pc:docMk/>
          <pc:sldMk cId="1199060868" sldId="2076137602"/>
        </pc:sldMkLst>
        <pc:spChg chg="mod">
          <ac:chgData name="Eldert Grootenboer" userId="86a8f506-bb1c-4964-839a-78287daf85b1" providerId="ADAL" clId="{49524395-C183-40A6-9D3E-7A33E1CD806B}" dt="2022-10-05T18:30:06.474" v="123" actId="20577"/>
          <ac:spMkLst>
            <pc:docMk/>
            <pc:sldMk cId="1199060868" sldId="2076137602"/>
            <ac:spMk id="4" creationId="{08664C4B-0702-47A2-A883-0283353F0852}"/>
          </ac:spMkLst>
        </pc:spChg>
        <pc:spChg chg="mod">
          <ac:chgData name="Eldert Grootenboer" userId="86a8f506-bb1c-4964-839a-78287daf85b1" providerId="ADAL" clId="{49524395-C183-40A6-9D3E-7A33E1CD806B}" dt="2022-10-05T18:30:21.690" v="124"/>
          <ac:spMkLst>
            <pc:docMk/>
            <pc:sldMk cId="1199060868" sldId="2076137602"/>
            <ac:spMk id="5" creationId="{1871DE10-583C-4F9A-9442-236A827CF80B}"/>
          </ac:spMkLst>
        </pc:spChg>
        <pc:picChg chg="add del">
          <ac:chgData name="Eldert Grootenboer" userId="86a8f506-bb1c-4964-839a-78287daf85b1" providerId="ADAL" clId="{49524395-C183-40A6-9D3E-7A33E1CD806B}" dt="2022-10-13T02:59:45.148" v="2056" actId="22"/>
          <ac:picMkLst>
            <pc:docMk/>
            <pc:sldMk cId="1199060868" sldId="2076137602"/>
            <ac:picMk id="3" creationId="{2F406AE5-5A51-84E3-36B5-40A835B9A49B}"/>
          </ac:picMkLst>
        </pc:picChg>
        <pc:picChg chg="add del mod">
          <ac:chgData name="Eldert Grootenboer" userId="86a8f506-bb1c-4964-839a-78287daf85b1" providerId="ADAL" clId="{49524395-C183-40A6-9D3E-7A33E1CD806B}" dt="2022-10-13T02:59:54.416" v="2061" actId="22"/>
          <ac:picMkLst>
            <pc:docMk/>
            <pc:sldMk cId="1199060868" sldId="2076137602"/>
            <ac:picMk id="7" creationId="{CBA61EAB-7649-F60F-EDEF-812C633D4425}"/>
          </ac:picMkLst>
        </pc:picChg>
        <pc:picChg chg="add mod ord">
          <ac:chgData name="Eldert Grootenboer" userId="86a8f506-bb1c-4964-839a-78287daf85b1" providerId="ADAL" clId="{49524395-C183-40A6-9D3E-7A33E1CD806B}" dt="2022-10-13T03:01:04.334" v="2077" actId="166"/>
          <ac:picMkLst>
            <pc:docMk/>
            <pc:sldMk cId="1199060868" sldId="2076137602"/>
            <ac:picMk id="9" creationId="{D9EAF687-3A8E-1634-2ED2-8331E8A61CB7}"/>
          </ac:picMkLst>
        </pc:picChg>
        <pc:picChg chg="add del">
          <ac:chgData name="Eldert Grootenboer" userId="86a8f506-bb1c-4964-839a-78287daf85b1" providerId="ADAL" clId="{49524395-C183-40A6-9D3E-7A33E1CD806B}" dt="2022-10-13T03:01:01.726" v="2076" actId="478"/>
          <ac:picMkLst>
            <pc:docMk/>
            <pc:sldMk cId="1199060868" sldId="2076137602"/>
            <ac:picMk id="22" creationId="{BDEF0776-5FEA-C390-69F0-CE456A6575FF}"/>
          </ac:picMkLst>
        </pc:picChg>
      </pc:sldChg>
      <pc:sldChg chg="del">
        <pc:chgData name="Eldert Grootenboer" userId="86a8f506-bb1c-4964-839a-78287daf85b1" providerId="ADAL" clId="{49524395-C183-40A6-9D3E-7A33E1CD806B}" dt="2022-10-05T18:29:43.679" v="110" actId="47"/>
        <pc:sldMkLst>
          <pc:docMk/>
          <pc:sldMk cId="3830838916" sldId="2076138314"/>
        </pc:sldMkLst>
      </pc:sldChg>
      <pc:sldChg chg="modSp del modAnim">
        <pc:chgData name="Eldert Grootenboer" userId="86a8f506-bb1c-4964-839a-78287daf85b1" providerId="ADAL" clId="{49524395-C183-40A6-9D3E-7A33E1CD806B}" dt="2022-10-05T18:59:49.581" v="142" actId="47"/>
        <pc:sldMkLst>
          <pc:docMk/>
          <pc:sldMk cId="900400646" sldId="2076138323"/>
        </pc:sldMkLst>
        <pc:spChg chg="mod">
          <ac:chgData name="Eldert Grootenboer" userId="86a8f506-bb1c-4964-839a-78287daf85b1" providerId="ADAL" clId="{49524395-C183-40A6-9D3E-7A33E1CD806B}" dt="2022-10-05T18:57:47.814" v="140" actId="20577"/>
          <ac:spMkLst>
            <pc:docMk/>
            <pc:sldMk cId="900400646" sldId="2076138323"/>
            <ac:spMk id="4" creationId="{561FAB47-404C-7BB4-DF9C-F61BA3720335}"/>
          </ac:spMkLst>
        </pc:spChg>
      </pc:sldChg>
      <pc:sldChg chg="modSp modAnim">
        <pc:chgData name="Eldert Grootenboer" userId="86a8f506-bb1c-4964-839a-78287daf85b1" providerId="ADAL" clId="{49524395-C183-40A6-9D3E-7A33E1CD806B}" dt="2022-11-10T11:43:05.357" v="2905"/>
        <pc:sldMkLst>
          <pc:docMk/>
          <pc:sldMk cId="1902175930" sldId="2076138325"/>
        </pc:sldMkLst>
        <pc:graphicFrameChg chg="mod">
          <ac:chgData name="Eldert Grootenboer" userId="86a8f506-bb1c-4964-839a-78287daf85b1" providerId="ADAL" clId="{49524395-C183-40A6-9D3E-7A33E1CD806B}" dt="2022-11-10T11:42:40.517" v="2900" actId="20577"/>
          <ac:graphicFrameMkLst>
            <pc:docMk/>
            <pc:sldMk cId="1902175930" sldId="2076138325"/>
            <ac:graphicFrameMk id="13" creationId="{258A0802-D515-1FEB-7A34-8AE9770BD32C}"/>
          </ac:graphicFrameMkLst>
        </pc:graphicFrameChg>
      </pc:sldChg>
      <pc:sldChg chg="modSp mod modNotesTx">
        <pc:chgData name="Eldert Grootenboer" userId="86a8f506-bb1c-4964-839a-78287daf85b1" providerId="ADAL" clId="{49524395-C183-40A6-9D3E-7A33E1CD806B}" dt="2022-10-05T19:39:16.467" v="1176" actId="20577"/>
        <pc:sldMkLst>
          <pc:docMk/>
          <pc:sldMk cId="2913971343" sldId="2076138326"/>
        </pc:sldMkLst>
        <pc:spChg chg="mod">
          <ac:chgData name="Eldert Grootenboer" userId="86a8f506-bb1c-4964-839a-78287daf85b1" providerId="ADAL" clId="{49524395-C183-40A6-9D3E-7A33E1CD806B}" dt="2022-10-05T19:06:19.439" v="316" actId="404"/>
          <ac:spMkLst>
            <pc:docMk/>
            <pc:sldMk cId="2913971343" sldId="2076138326"/>
            <ac:spMk id="2" creationId="{DD139B86-6CD7-821B-521C-DF496EA40863}"/>
          </ac:spMkLst>
        </pc:spChg>
      </pc:sldChg>
      <pc:sldChg chg="addSp delSp modSp mod setBg">
        <pc:chgData name="Eldert Grootenboer" userId="86a8f506-bb1c-4964-839a-78287daf85b1" providerId="ADAL" clId="{49524395-C183-40A6-9D3E-7A33E1CD806B}" dt="2022-10-13T18:43:06.994" v="2122" actId="26606"/>
        <pc:sldMkLst>
          <pc:docMk/>
          <pc:sldMk cId="975320729" sldId="2076138327"/>
        </pc:sldMkLst>
        <pc:spChg chg="del">
          <ac:chgData name="Eldert Grootenboer" userId="86a8f506-bb1c-4964-839a-78287daf85b1" providerId="ADAL" clId="{49524395-C183-40A6-9D3E-7A33E1CD806B}" dt="2022-10-13T18:43:06.994" v="2122" actId="26606"/>
          <ac:spMkLst>
            <pc:docMk/>
            <pc:sldMk cId="975320729" sldId="2076138327"/>
            <ac:spMk id="71" creationId="{87CC2527-562A-4F69-B487-4371E5B243E7}"/>
          </ac:spMkLst>
        </pc:spChg>
        <pc:spChg chg="add">
          <ac:chgData name="Eldert Grootenboer" userId="86a8f506-bb1c-4964-839a-78287daf85b1" providerId="ADAL" clId="{49524395-C183-40A6-9D3E-7A33E1CD806B}" dt="2022-10-13T18:43:06.994" v="2122" actId="26606"/>
          <ac:spMkLst>
            <pc:docMk/>
            <pc:sldMk cId="975320729" sldId="2076138327"/>
            <ac:spMk id="1031" creationId="{87CC2527-562A-4F69-B487-4371E5B243E7}"/>
          </ac:spMkLst>
        </pc:spChg>
        <pc:picChg chg="add del mod ord">
          <ac:chgData name="Eldert Grootenboer" userId="86a8f506-bb1c-4964-839a-78287daf85b1" providerId="ADAL" clId="{49524395-C183-40A6-9D3E-7A33E1CD806B}" dt="2022-10-13T18:43:06.994" v="2122" actId="26606"/>
          <ac:picMkLst>
            <pc:docMk/>
            <pc:sldMk cId="975320729" sldId="2076138327"/>
            <ac:picMk id="1026" creationId="{C656381A-1ECA-9150-57F5-1BE3C0CDEE99}"/>
          </ac:picMkLst>
        </pc:picChg>
        <pc:picChg chg="add del">
          <ac:chgData name="Eldert Grootenboer" userId="86a8f506-bb1c-4964-839a-78287daf85b1" providerId="ADAL" clId="{49524395-C183-40A6-9D3E-7A33E1CD806B}" dt="2022-10-13T18:43:00.462" v="2121" actId="478"/>
          <ac:picMkLst>
            <pc:docMk/>
            <pc:sldMk cId="975320729" sldId="2076138327"/>
            <ac:picMk id="2050" creationId="{0B2B5B12-B0F0-4C93-7D31-64FF01ED3F8B}"/>
          </ac:picMkLst>
        </pc:picChg>
        <pc:cxnChg chg="del">
          <ac:chgData name="Eldert Grootenboer" userId="86a8f506-bb1c-4964-839a-78287daf85b1" providerId="ADAL" clId="{49524395-C183-40A6-9D3E-7A33E1CD806B}" dt="2022-10-13T18:43:06.994" v="2122" actId="26606"/>
          <ac:cxnSpMkLst>
            <pc:docMk/>
            <pc:sldMk cId="975320729" sldId="2076138327"/>
            <ac:cxnSpMk id="73" creationId="{BCDAEC91-5BCE-4B55-9CC0-43EF94CB734B}"/>
          </ac:cxnSpMkLst>
        </pc:cxnChg>
        <pc:cxnChg chg="add">
          <ac:chgData name="Eldert Grootenboer" userId="86a8f506-bb1c-4964-839a-78287daf85b1" providerId="ADAL" clId="{49524395-C183-40A6-9D3E-7A33E1CD806B}" dt="2022-10-13T18:43:06.994" v="2122" actId="26606"/>
          <ac:cxnSpMkLst>
            <pc:docMk/>
            <pc:sldMk cId="975320729" sldId="2076138327"/>
            <ac:cxnSpMk id="1033" creationId="{BCDAEC91-5BCE-4B55-9CC0-43EF94CB734B}"/>
          </ac:cxnSpMkLst>
        </pc:cxnChg>
      </pc:sldChg>
      <pc:sldChg chg="modNotesTx">
        <pc:chgData name="Eldert Grootenboer" userId="86a8f506-bb1c-4964-839a-78287daf85b1" providerId="ADAL" clId="{49524395-C183-40A6-9D3E-7A33E1CD806B}" dt="2022-10-10T17:20:25.895" v="2053" actId="20577"/>
        <pc:sldMkLst>
          <pc:docMk/>
          <pc:sldMk cId="1036613837" sldId="2076138328"/>
        </pc:sldMkLst>
      </pc:sldChg>
      <pc:sldChg chg="modSp mod ord modAnim modNotesTx">
        <pc:chgData name="Eldert Grootenboer" userId="86a8f506-bb1c-4964-839a-78287daf85b1" providerId="ADAL" clId="{49524395-C183-40A6-9D3E-7A33E1CD806B}" dt="2022-10-26T07:40:09.565" v="2779" actId="20577"/>
        <pc:sldMkLst>
          <pc:docMk/>
          <pc:sldMk cId="1364092713" sldId="2076138329"/>
        </pc:sldMkLst>
        <pc:spChg chg="mod">
          <ac:chgData name="Eldert Grootenboer" userId="86a8f506-bb1c-4964-839a-78287daf85b1" providerId="ADAL" clId="{49524395-C183-40A6-9D3E-7A33E1CD806B}" dt="2022-10-05T19:20:04.655" v="575" actId="20577"/>
          <ac:spMkLst>
            <pc:docMk/>
            <pc:sldMk cId="1364092713" sldId="2076138329"/>
            <ac:spMk id="2" creationId="{DD139B86-6CD7-821B-521C-DF496EA40863}"/>
          </ac:spMkLst>
        </pc:spChg>
        <pc:spChg chg="mod">
          <ac:chgData name="Eldert Grootenboer" userId="86a8f506-bb1c-4964-839a-78287daf85b1" providerId="ADAL" clId="{49524395-C183-40A6-9D3E-7A33E1CD806B}" dt="2022-10-26T07:40:09.565" v="2779" actId="20577"/>
          <ac:spMkLst>
            <pc:docMk/>
            <pc:sldMk cId="1364092713" sldId="2076138329"/>
            <ac:spMk id="3" creationId="{1ED2186D-B370-F861-24A2-9DC95BE7F415}"/>
          </ac:spMkLst>
        </pc:spChg>
        <pc:picChg chg="mod">
          <ac:chgData name="Eldert Grootenboer" userId="86a8f506-bb1c-4964-839a-78287daf85b1" providerId="ADAL" clId="{49524395-C183-40A6-9D3E-7A33E1CD806B}" dt="2022-10-05T20:05:06.278" v="1430" actId="14826"/>
          <ac:picMkLst>
            <pc:docMk/>
            <pc:sldMk cId="1364092713" sldId="2076138329"/>
            <ac:picMk id="6" creationId="{D386A8FE-8212-ACF9-B111-92FCE007CF05}"/>
          </ac:picMkLst>
        </pc:picChg>
      </pc:sldChg>
      <pc:sldChg chg="addSp delSp modSp mod ord modAnim modNotesTx">
        <pc:chgData name="Eldert Grootenboer" userId="86a8f506-bb1c-4964-839a-78287daf85b1" providerId="ADAL" clId="{49524395-C183-40A6-9D3E-7A33E1CD806B}" dt="2022-10-20T23:14:00.970" v="2566" actId="20577"/>
        <pc:sldMkLst>
          <pc:docMk/>
          <pc:sldMk cId="1666193020" sldId="2076138333"/>
        </pc:sldMkLst>
        <pc:spChg chg="mod">
          <ac:chgData name="Eldert Grootenboer" userId="86a8f506-bb1c-4964-839a-78287daf85b1" providerId="ADAL" clId="{49524395-C183-40A6-9D3E-7A33E1CD806B}" dt="2022-10-05T22:35:03.410" v="2000" actId="20577"/>
          <ac:spMkLst>
            <pc:docMk/>
            <pc:sldMk cId="1666193020" sldId="2076138333"/>
            <ac:spMk id="2" creationId="{9094A809-1542-D8A8-6170-894203A25D5A}"/>
          </ac:spMkLst>
        </pc:spChg>
        <pc:spChg chg="mod">
          <ac:chgData name="Eldert Grootenboer" userId="86a8f506-bb1c-4964-839a-78287daf85b1" providerId="ADAL" clId="{49524395-C183-40A6-9D3E-7A33E1CD806B}" dt="2022-10-20T23:14:00.970" v="2566" actId="20577"/>
          <ac:spMkLst>
            <pc:docMk/>
            <pc:sldMk cId="1666193020" sldId="2076138333"/>
            <ac:spMk id="3" creationId="{00858D3A-7A9F-66F5-AF9A-F1F0B3870EEB}"/>
          </ac:spMkLst>
        </pc:spChg>
        <pc:picChg chg="add mod">
          <ac:chgData name="Eldert Grootenboer" userId="86a8f506-bb1c-4964-839a-78287daf85b1" providerId="ADAL" clId="{49524395-C183-40A6-9D3E-7A33E1CD806B}" dt="2022-10-05T19:26:49.021" v="726" actId="14826"/>
          <ac:picMkLst>
            <pc:docMk/>
            <pc:sldMk cId="1666193020" sldId="2076138333"/>
            <ac:picMk id="4" creationId="{A681E67D-C9B3-51C5-B0EC-A4A33650C091}"/>
          </ac:picMkLst>
        </pc:picChg>
        <pc:picChg chg="del">
          <ac:chgData name="Eldert Grootenboer" userId="86a8f506-bb1c-4964-839a-78287daf85b1" providerId="ADAL" clId="{49524395-C183-40A6-9D3E-7A33E1CD806B}" dt="2022-10-05T19:24:32.530" v="692" actId="478"/>
          <ac:picMkLst>
            <pc:docMk/>
            <pc:sldMk cId="1666193020" sldId="2076138333"/>
            <ac:picMk id="6" creationId="{B11F3982-B56F-AB45-208B-ECD918A4E1ED}"/>
          </ac:picMkLst>
        </pc:picChg>
        <pc:picChg chg="add del mod">
          <ac:chgData name="Eldert Grootenboer" userId="86a8f506-bb1c-4964-839a-78287daf85b1" providerId="ADAL" clId="{49524395-C183-40A6-9D3E-7A33E1CD806B}" dt="2022-10-05T19:26:01.388" v="701" actId="478"/>
          <ac:picMkLst>
            <pc:docMk/>
            <pc:sldMk cId="1666193020" sldId="2076138333"/>
            <ac:picMk id="3074" creationId="{3C348E8D-5CF7-86D8-A1DF-33181B5D97F9}"/>
          </ac:picMkLst>
        </pc:picChg>
      </pc:sldChg>
      <pc:sldChg chg="modSp mod ord modNotesTx">
        <pc:chgData name="Eldert Grootenboer" userId="86a8f506-bb1c-4964-839a-78287daf85b1" providerId="ADAL" clId="{49524395-C183-40A6-9D3E-7A33E1CD806B}" dt="2022-10-05T19:38:04.681" v="1170" actId="113"/>
        <pc:sldMkLst>
          <pc:docMk/>
          <pc:sldMk cId="1318448298" sldId="2076138334"/>
        </pc:sldMkLst>
        <pc:spChg chg="mod">
          <ac:chgData name="Eldert Grootenboer" userId="86a8f506-bb1c-4964-839a-78287daf85b1" providerId="ADAL" clId="{49524395-C183-40A6-9D3E-7A33E1CD806B}" dt="2022-10-05T19:06:10.125" v="314" actId="404"/>
          <ac:spMkLst>
            <pc:docMk/>
            <pc:sldMk cId="1318448298" sldId="2076138334"/>
            <ac:spMk id="2" creationId="{C4602487-24CA-7347-A79E-56E69670811B}"/>
          </ac:spMkLst>
        </pc:spChg>
      </pc:sldChg>
      <pc:sldChg chg="del">
        <pc:chgData name="Eldert Grootenboer" userId="86a8f506-bb1c-4964-839a-78287daf85b1" providerId="ADAL" clId="{49524395-C183-40A6-9D3E-7A33E1CD806B}" dt="2022-10-05T18:29:43.679" v="110" actId="47"/>
        <pc:sldMkLst>
          <pc:docMk/>
          <pc:sldMk cId="1909208524" sldId="2076138337"/>
        </pc:sldMkLst>
      </pc:sldChg>
      <pc:sldChg chg="modSp">
        <pc:chgData name="Eldert Grootenboer" userId="86a8f506-bb1c-4964-839a-78287daf85b1" providerId="ADAL" clId="{49524395-C183-40A6-9D3E-7A33E1CD806B}" dt="2022-10-20T23:15:37.630" v="2575" actId="20577"/>
        <pc:sldMkLst>
          <pc:docMk/>
          <pc:sldMk cId="1684306205" sldId="2076138338"/>
        </pc:sldMkLst>
        <pc:graphicFrameChg chg="mod">
          <ac:chgData name="Eldert Grootenboer" userId="86a8f506-bb1c-4964-839a-78287daf85b1" providerId="ADAL" clId="{49524395-C183-40A6-9D3E-7A33E1CD806B}" dt="2022-10-20T23:15:37.630" v="2575" actId="20577"/>
          <ac:graphicFrameMkLst>
            <pc:docMk/>
            <pc:sldMk cId="1684306205" sldId="2076138338"/>
            <ac:graphicFrameMk id="9" creationId="{B165F841-CDDD-DB70-35C6-5C1CC342EE06}"/>
          </ac:graphicFrameMkLst>
        </pc:graphicFrameChg>
      </pc:sldChg>
      <pc:sldChg chg="modSp mod ord modAnim">
        <pc:chgData name="Eldert Grootenboer" userId="86a8f506-bb1c-4964-839a-78287daf85b1" providerId="ADAL" clId="{49524395-C183-40A6-9D3E-7A33E1CD806B}" dt="2022-10-13T18:58:50.863" v="2383"/>
        <pc:sldMkLst>
          <pc:docMk/>
          <pc:sldMk cId="3241287920" sldId="2076138340"/>
        </pc:sldMkLst>
        <pc:spChg chg="mod">
          <ac:chgData name="Eldert Grootenboer" userId="86a8f506-bb1c-4964-839a-78287daf85b1" providerId="ADAL" clId="{49524395-C183-40A6-9D3E-7A33E1CD806B}" dt="2022-10-05T19:06:14.183" v="315" actId="404"/>
          <ac:spMkLst>
            <pc:docMk/>
            <pc:sldMk cId="3241287920" sldId="2076138340"/>
            <ac:spMk id="2" creationId="{DD139B86-6CD7-821B-521C-DF496EA40863}"/>
          </ac:spMkLst>
        </pc:spChg>
        <pc:spChg chg="mod">
          <ac:chgData name="Eldert Grootenboer" userId="86a8f506-bb1c-4964-839a-78287daf85b1" providerId="ADAL" clId="{49524395-C183-40A6-9D3E-7A33E1CD806B}" dt="2022-10-13T18:58:41.460" v="2381" actId="20577"/>
          <ac:spMkLst>
            <pc:docMk/>
            <pc:sldMk cId="3241287920" sldId="2076138340"/>
            <ac:spMk id="3" creationId="{1ED2186D-B370-F861-24A2-9DC95BE7F415}"/>
          </ac:spMkLst>
        </pc:spChg>
      </pc:sldChg>
      <pc:sldChg chg="del">
        <pc:chgData name="Eldert Grootenboer" userId="86a8f506-bb1c-4964-839a-78287daf85b1" providerId="ADAL" clId="{49524395-C183-40A6-9D3E-7A33E1CD806B}" dt="2022-10-05T18:29:43.679" v="110" actId="47"/>
        <pc:sldMkLst>
          <pc:docMk/>
          <pc:sldMk cId="3746148279" sldId="2076138343"/>
        </pc:sldMkLst>
      </pc:sldChg>
      <pc:sldChg chg="del">
        <pc:chgData name="Eldert Grootenboer" userId="86a8f506-bb1c-4964-839a-78287daf85b1" providerId="ADAL" clId="{49524395-C183-40A6-9D3E-7A33E1CD806B}" dt="2022-10-05T18:29:43.679" v="110" actId="47"/>
        <pc:sldMkLst>
          <pc:docMk/>
          <pc:sldMk cId="2957600112" sldId="2076138345"/>
        </pc:sldMkLst>
      </pc:sldChg>
      <pc:sldChg chg="del">
        <pc:chgData name="Eldert Grootenboer" userId="86a8f506-bb1c-4964-839a-78287daf85b1" providerId="ADAL" clId="{49524395-C183-40A6-9D3E-7A33E1CD806B}" dt="2022-10-05T18:29:43.679" v="110" actId="47"/>
        <pc:sldMkLst>
          <pc:docMk/>
          <pc:sldMk cId="2602741795" sldId="2076138346"/>
        </pc:sldMkLst>
      </pc:sldChg>
      <pc:sldChg chg="del">
        <pc:chgData name="Eldert Grootenboer" userId="86a8f506-bb1c-4964-839a-78287daf85b1" providerId="ADAL" clId="{49524395-C183-40A6-9D3E-7A33E1CD806B}" dt="2022-10-05T18:29:43.679" v="110" actId="47"/>
        <pc:sldMkLst>
          <pc:docMk/>
          <pc:sldMk cId="3706679690" sldId="2076138347"/>
        </pc:sldMkLst>
      </pc:sldChg>
      <pc:sldChg chg="del">
        <pc:chgData name="Eldert Grootenboer" userId="86a8f506-bb1c-4964-839a-78287daf85b1" providerId="ADAL" clId="{49524395-C183-40A6-9D3E-7A33E1CD806B}" dt="2022-10-05T18:29:43.679" v="110" actId="47"/>
        <pc:sldMkLst>
          <pc:docMk/>
          <pc:sldMk cId="3990511873" sldId="2076138348"/>
        </pc:sldMkLst>
      </pc:sldChg>
      <pc:sldChg chg="del">
        <pc:chgData name="Eldert Grootenboer" userId="86a8f506-bb1c-4964-839a-78287daf85b1" providerId="ADAL" clId="{49524395-C183-40A6-9D3E-7A33E1CD806B}" dt="2022-10-05T18:29:43.679" v="110" actId="47"/>
        <pc:sldMkLst>
          <pc:docMk/>
          <pc:sldMk cId="2944995800" sldId="2076138349"/>
        </pc:sldMkLst>
      </pc:sldChg>
      <pc:sldChg chg="del">
        <pc:chgData name="Eldert Grootenboer" userId="86a8f506-bb1c-4964-839a-78287daf85b1" providerId="ADAL" clId="{49524395-C183-40A6-9D3E-7A33E1CD806B}" dt="2022-10-05T18:29:43.679" v="110" actId="47"/>
        <pc:sldMkLst>
          <pc:docMk/>
          <pc:sldMk cId="1775468945" sldId="2076138350"/>
        </pc:sldMkLst>
      </pc:sldChg>
      <pc:sldChg chg="addSp delSp modSp add del mod delAnim modAnim modShow modNotesTx">
        <pc:chgData name="Eldert Grootenboer" userId="86a8f506-bb1c-4964-839a-78287daf85b1" providerId="ADAL" clId="{49524395-C183-40A6-9D3E-7A33E1CD806B}" dt="2022-10-05T21:25:09.478" v="1777" actId="47"/>
        <pc:sldMkLst>
          <pc:docMk/>
          <pc:sldMk cId="193287475" sldId="2076138351"/>
        </pc:sldMkLst>
        <pc:spChg chg="mod">
          <ac:chgData name="Eldert Grootenboer" userId="86a8f506-bb1c-4964-839a-78287daf85b1" providerId="ADAL" clId="{49524395-C183-40A6-9D3E-7A33E1CD806B}" dt="2022-10-05T18:19:11.339" v="75" actId="20577"/>
          <ac:spMkLst>
            <pc:docMk/>
            <pc:sldMk cId="193287475" sldId="2076138351"/>
            <ac:spMk id="2" creationId="{00000000-0000-0000-0000-000000000000}"/>
          </ac:spMkLst>
        </pc:spChg>
        <pc:spChg chg="add del mod">
          <ac:chgData name="Eldert Grootenboer" userId="86a8f506-bb1c-4964-839a-78287daf85b1" providerId="ADAL" clId="{49524395-C183-40A6-9D3E-7A33E1CD806B}" dt="2022-10-05T18:19:42.527" v="81"/>
          <ac:spMkLst>
            <pc:docMk/>
            <pc:sldMk cId="193287475" sldId="2076138351"/>
            <ac:spMk id="4" creationId="{AF04C678-6B2B-841B-01A4-E053A5F7F772}"/>
          </ac:spMkLst>
        </pc:spChg>
        <pc:graphicFrameChg chg="add del mod">
          <ac:chgData name="Eldert Grootenboer" userId="86a8f506-bb1c-4964-839a-78287daf85b1" providerId="ADAL" clId="{49524395-C183-40A6-9D3E-7A33E1CD806B}" dt="2022-10-05T18:19:22.262" v="78"/>
          <ac:graphicFrameMkLst>
            <pc:docMk/>
            <pc:sldMk cId="193287475" sldId="2076138351"/>
            <ac:graphicFrameMk id="5" creationId="{B1D341FC-35F6-9073-4588-56B3D089FA27}"/>
          </ac:graphicFrameMkLst>
        </pc:graphicFrameChg>
        <pc:graphicFrameChg chg="add mod">
          <ac:chgData name="Eldert Grootenboer" userId="86a8f506-bb1c-4964-839a-78287daf85b1" providerId="ADAL" clId="{49524395-C183-40A6-9D3E-7A33E1CD806B}" dt="2022-10-05T18:20:47.391" v="108" actId="20577"/>
          <ac:graphicFrameMkLst>
            <pc:docMk/>
            <pc:sldMk cId="193287475" sldId="2076138351"/>
            <ac:graphicFrameMk id="6" creationId="{A3DDD749-AAB2-E706-B960-6577C992D53B}"/>
          </ac:graphicFrameMkLst>
        </pc:graphicFrameChg>
        <pc:graphicFrameChg chg="del">
          <ac:chgData name="Eldert Grootenboer" userId="86a8f506-bb1c-4964-839a-78287daf85b1" providerId="ADAL" clId="{49524395-C183-40A6-9D3E-7A33E1CD806B}" dt="2022-10-05T18:19:20.775" v="76" actId="478"/>
          <ac:graphicFrameMkLst>
            <pc:docMk/>
            <pc:sldMk cId="193287475" sldId="2076138351"/>
            <ac:graphicFrameMk id="13" creationId="{258A0802-D515-1FEB-7A34-8AE9770BD32C}"/>
          </ac:graphicFrameMkLst>
        </pc:graphicFrameChg>
      </pc:sldChg>
      <pc:sldChg chg="addSp delSp add del setBg delDesignElem">
        <pc:chgData name="Eldert Grootenboer" userId="86a8f506-bb1c-4964-839a-78287daf85b1" providerId="ADAL" clId="{49524395-C183-40A6-9D3E-7A33E1CD806B}" dt="2022-10-05T18:19:03.473" v="51"/>
        <pc:sldMkLst>
          <pc:docMk/>
          <pc:sldMk cId="3463372459" sldId="2076138351"/>
        </pc:sldMkLst>
        <pc:spChg chg="add del">
          <ac:chgData name="Eldert Grootenboer" userId="86a8f506-bb1c-4964-839a-78287daf85b1" providerId="ADAL" clId="{49524395-C183-40A6-9D3E-7A33E1CD806B}" dt="2022-10-05T18:19:03.473" v="51"/>
          <ac:spMkLst>
            <pc:docMk/>
            <pc:sldMk cId="3463372459" sldId="2076138351"/>
            <ac:spMk id="9" creationId="{100EDD19-6802-4EC3-95CE-CFFAB042CFD6}"/>
          </ac:spMkLst>
        </pc:spChg>
        <pc:spChg chg="add del">
          <ac:chgData name="Eldert Grootenboer" userId="86a8f506-bb1c-4964-839a-78287daf85b1" providerId="ADAL" clId="{49524395-C183-40A6-9D3E-7A33E1CD806B}" dt="2022-10-05T18:19:03.473" v="51"/>
          <ac:spMkLst>
            <pc:docMk/>
            <pc:sldMk cId="3463372459" sldId="2076138351"/>
            <ac:spMk id="11" creationId="{DB17E863-922E-4C26-BD64-E8FD41D28661}"/>
          </ac:spMkLst>
        </pc:spChg>
      </pc:sldChg>
      <pc:sldChg chg="addSp delSp modSp add del mod modAnim modNotesTx">
        <pc:chgData name="Eldert Grootenboer" userId="86a8f506-bb1c-4964-839a-78287daf85b1" providerId="ADAL" clId="{49524395-C183-40A6-9D3E-7A33E1CD806B}" dt="2022-10-05T19:18:35.683" v="548" actId="47"/>
        <pc:sldMkLst>
          <pc:docMk/>
          <pc:sldMk cId="1613639891" sldId="2076138352"/>
        </pc:sldMkLst>
        <pc:spChg chg="mod">
          <ac:chgData name="Eldert Grootenboer" userId="86a8f506-bb1c-4964-839a-78287daf85b1" providerId="ADAL" clId="{49524395-C183-40A6-9D3E-7A33E1CD806B}" dt="2022-10-05T19:13:28.258" v="484" actId="26606"/>
          <ac:spMkLst>
            <pc:docMk/>
            <pc:sldMk cId="1613639891" sldId="2076138352"/>
            <ac:spMk id="2" creationId="{C4602487-24CA-7347-A79E-56E69670811B}"/>
          </ac:spMkLst>
        </pc:spChg>
        <pc:spChg chg="mod">
          <ac:chgData name="Eldert Grootenboer" userId="86a8f506-bb1c-4964-839a-78287daf85b1" providerId="ADAL" clId="{49524395-C183-40A6-9D3E-7A33E1CD806B}" dt="2022-10-05T19:13:28.258" v="484" actId="26606"/>
          <ac:spMkLst>
            <pc:docMk/>
            <pc:sldMk cId="1613639891" sldId="2076138352"/>
            <ac:spMk id="3" creationId="{DE1498B1-7D64-86B2-9B46-73F7CB33A3A3}"/>
          </ac:spMkLst>
        </pc:spChg>
        <pc:spChg chg="add del">
          <ac:chgData name="Eldert Grootenboer" userId="86a8f506-bb1c-4964-839a-78287daf85b1" providerId="ADAL" clId="{49524395-C183-40A6-9D3E-7A33E1CD806B}" dt="2022-10-05T19:13:28.258" v="484" actId="26606"/>
          <ac:spMkLst>
            <pc:docMk/>
            <pc:sldMk cId="1613639891" sldId="2076138352"/>
            <ac:spMk id="21" creationId="{2C61293E-6EBE-43EF-A52C-9BEBFD7679D4}"/>
          </ac:spMkLst>
        </pc:spChg>
        <pc:spChg chg="add del">
          <ac:chgData name="Eldert Grootenboer" userId="86a8f506-bb1c-4964-839a-78287daf85b1" providerId="ADAL" clId="{49524395-C183-40A6-9D3E-7A33E1CD806B}" dt="2022-10-05T19:13:28.258" v="484" actId="26606"/>
          <ac:spMkLst>
            <pc:docMk/>
            <pc:sldMk cId="1613639891" sldId="2076138352"/>
            <ac:spMk id="23" creationId="{21540236-BFD5-4A9D-8840-4703E7F76825}"/>
          </ac:spMkLst>
        </pc:spChg>
        <pc:spChg chg="add del">
          <ac:chgData name="Eldert Grootenboer" userId="86a8f506-bb1c-4964-839a-78287daf85b1" providerId="ADAL" clId="{49524395-C183-40A6-9D3E-7A33E1CD806B}" dt="2022-10-05T19:11:45.943" v="461" actId="26606"/>
          <ac:spMkLst>
            <pc:docMk/>
            <pc:sldMk cId="1613639891" sldId="2076138352"/>
            <ac:spMk id="29" creationId="{F13C74B1-5B17-4795-BED0-7140497B445A}"/>
          </ac:spMkLst>
        </pc:spChg>
        <pc:spChg chg="add del">
          <ac:chgData name="Eldert Grootenboer" userId="86a8f506-bb1c-4964-839a-78287daf85b1" providerId="ADAL" clId="{49524395-C183-40A6-9D3E-7A33E1CD806B}" dt="2022-10-05T19:11:45.943" v="461" actId="26606"/>
          <ac:spMkLst>
            <pc:docMk/>
            <pc:sldMk cId="1613639891" sldId="2076138352"/>
            <ac:spMk id="31" creationId="{D4974D33-8DC5-464E-8C6D-BE58F0669C17}"/>
          </ac:spMkLst>
        </pc:spChg>
        <pc:spChg chg="add del">
          <ac:chgData name="Eldert Grootenboer" userId="86a8f506-bb1c-4964-839a-78287daf85b1" providerId="ADAL" clId="{49524395-C183-40A6-9D3E-7A33E1CD806B}" dt="2022-10-05T19:12:41.005" v="472" actId="26606"/>
          <ac:spMkLst>
            <pc:docMk/>
            <pc:sldMk cId="1613639891" sldId="2076138352"/>
            <ac:spMk id="1039" creationId="{2B97F24A-32CE-4C1C-A50D-3016B394DCFB}"/>
          </ac:spMkLst>
        </pc:spChg>
        <pc:spChg chg="add del">
          <ac:chgData name="Eldert Grootenboer" userId="86a8f506-bb1c-4964-839a-78287daf85b1" providerId="ADAL" clId="{49524395-C183-40A6-9D3E-7A33E1CD806B}" dt="2022-10-05T19:12:41.005" v="472" actId="26606"/>
          <ac:spMkLst>
            <pc:docMk/>
            <pc:sldMk cId="1613639891" sldId="2076138352"/>
            <ac:spMk id="1041" creationId="{CD8B4F24-440B-49E9-B85D-733523DC064B}"/>
          </ac:spMkLst>
        </pc:spChg>
        <pc:spChg chg="add del">
          <ac:chgData name="Eldert Grootenboer" userId="86a8f506-bb1c-4964-839a-78287daf85b1" providerId="ADAL" clId="{49524395-C183-40A6-9D3E-7A33E1CD806B}" dt="2022-10-05T19:13:28.258" v="484" actId="26606"/>
          <ac:spMkLst>
            <pc:docMk/>
            <pc:sldMk cId="1613639891" sldId="2076138352"/>
            <ac:spMk id="1043" creationId="{F13C74B1-5B17-4795-BED0-7140497B445A}"/>
          </ac:spMkLst>
        </pc:spChg>
        <pc:spChg chg="add del">
          <ac:chgData name="Eldert Grootenboer" userId="86a8f506-bb1c-4964-839a-78287daf85b1" providerId="ADAL" clId="{49524395-C183-40A6-9D3E-7A33E1CD806B}" dt="2022-10-05T19:13:28.258" v="484" actId="26606"/>
          <ac:spMkLst>
            <pc:docMk/>
            <pc:sldMk cId="1613639891" sldId="2076138352"/>
            <ac:spMk id="1045" creationId="{D4974D33-8DC5-464E-8C6D-BE58F0669C17}"/>
          </ac:spMkLst>
        </pc:spChg>
        <pc:picChg chg="add del">
          <ac:chgData name="Eldert Grootenboer" userId="86a8f506-bb1c-4964-839a-78287daf85b1" providerId="ADAL" clId="{49524395-C183-40A6-9D3E-7A33E1CD806B}" dt="2022-10-05T19:13:28.812" v="486" actId="478"/>
          <ac:picMkLst>
            <pc:docMk/>
            <pc:sldMk cId="1613639891" sldId="2076138352"/>
            <ac:picMk id="6" creationId="{932591AA-19D4-9176-1B90-6B4A02741CEF}"/>
          </ac:picMkLst>
        </pc:picChg>
        <pc:picChg chg="add del">
          <ac:chgData name="Eldert Grootenboer" userId="86a8f506-bb1c-4964-839a-78287daf85b1" providerId="ADAL" clId="{49524395-C183-40A6-9D3E-7A33E1CD806B}" dt="2022-10-05T19:11:45.943" v="461" actId="26606"/>
          <ac:picMkLst>
            <pc:docMk/>
            <pc:sldMk cId="1613639891" sldId="2076138352"/>
            <ac:picMk id="25" creationId="{492E1055-2114-83AB-9E52-682BA2575F9D}"/>
          </ac:picMkLst>
        </pc:picChg>
        <pc:picChg chg="add del">
          <ac:chgData name="Eldert Grootenboer" userId="86a8f506-bb1c-4964-839a-78287daf85b1" providerId="ADAL" clId="{49524395-C183-40A6-9D3E-7A33E1CD806B}" dt="2022-10-05T19:11:13.501" v="451"/>
          <ac:picMkLst>
            <pc:docMk/>
            <pc:sldMk cId="1613639891" sldId="2076138352"/>
            <ac:picMk id="1026" creationId="{455365C0-D567-2500-9191-9A17C4E86E1D}"/>
          </ac:picMkLst>
        </pc:picChg>
        <pc:picChg chg="add del">
          <ac:chgData name="Eldert Grootenboer" userId="86a8f506-bb1c-4964-839a-78287daf85b1" providerId="ADAL" clId="{49524395-C183-40A6-9D3E-7A33E1CD806B}" dt="2022-10-05T19:11:23.945" v="454"/>
          <ac:picMkLst>
            <pc:docMk/>
            <pc:sldMk cId="1613639891" sldId="2076138352"/>
            <ac:picMk id="1028" creationId="{2C1E5F1C-C8A8-C0CC-FBBB-8018A06CB0EB}"/>
          </ac:picMkLst>
        </pc:picChg>
        <pc:picChg chg="add del">
          <ac:chgData name="Eldert Grootenboer" userId="86a8f506-bb1c-4964-839a-78287daf85b1" providerId="ADAL" clId="{49524395-C183-40A6-9D3E-7A33E1CD806B}" dt="2022-10-05T19:11:26.746" v="457"/>
          <ac:picMkLst>
            <pc:docMk/>
            <pc:sldMk cId="1613639891" sldId="2076138352"/>
            <ac:picMk id="1030" creationId="{5604B7DB-8ED2-DD4A-5967-5CCA80763969}"/>
          </ac:picMkLst>
        </pc:picChg>
        <pc:picChg chg="add del">
          <ac:chgData name="Eldert Grootenboer" userId="86a8f506-bb1c-4964-839a-78287daf85b1" providerId="ADAL" clId="{49524395-C183-40A6-9D3E-7A33E1CD806B}" dt="2022-10-05T19:12:43.640" v="479"/>
          <ac:picMkLst>
            <pc:docMk/>
            <pc:sldMk cId="1613639891" sldId="2076138352"/>
            <ac:picMk id="1032" creationId="{15702EA5-75A5-8273-92BC-55D8AEE67CBE}"/>
          </ac:picMkLst>
        </pc:picChg>
        <pc:picChg chg="add del mod">
          <ac:chgData name="Eldert Grootenboer" userId="86a8f506-bb1c-4964-839a-78287daf85b1" providerId="ADAL" clId="{49524395-C183-40A6-9D3E-7A33E1CD806B}" dt="2022-10-05T19:12:42.727" v="477"/>
          <ac:picMkLst>
            <pc:docMk/>
            <pc:sldMk cId="1613639891" sldId="2076138352"/>
            <ac:picMk id="1034" creationId="{19679709-A016-245D-06B1-18DF7B695626}"/>
          </ac:picMkLst>
        </pc:picChg>
        <pc:picChg chg="add del">
          <ac:chgData name="Eldert Grootenboer" userId="86a8f506-bb1c-4964-839a-78287daf85b1" providerId="ADAL" clId="{49524395-C183-40A6-9D3E-7A33E1CD806B}" dt="2022-10-05T19:13:30.081" v="487"/>
          <ac:picMkLst>
            <pc:docMk/>
            <pc:sldMk cId="1613639891" sldId="2076138352"/>
            <ac:picMk id="1036" creationId="{E376103E-A0F8-46BC-9FC8-B59A3C1D432F}"/>
          </ac:picMkLst>
        </pc:picChg>
        <pc:picChg chg="add del mod">
          <ac:chgData name="Eldert Grootenboer" userId="86a8f506-bb1c-4964-839a-78287daf85b1" providerId="ADAL" clId="{49524395-C183-40A6-9D3E-7A33E1CD806B}" dt="2022-10-05T19:13:28.512" v="485"/>
          <ac:picMkLst>
            <pc:docMk/>
            <pc:sldMk cId="1613639891" sldId="2076138352"/>
            <ac:picMk id="1038" creationId="{3543FB2B-CC8E-80DE-36D6-6D70A5D3F002}"/>
          </ac:picMkLst>
        </pc:picChg>
      </pc:sldChg>
      <pc:sldChg chg="addSp delSp modSp add del mod setBg delDesignElem">
        <pc:chgData name="Eldert Grootenboer" userId="86a8f506-bb1c-4964-839a-78287daf85b1" providerId="ADAL" clId="{49524395-C183-40A6-9D3E-7A33E1CD806B}" dt="2022-10-05T19:05:47.387" v="290"/>
        <pc:sldMkLst>
          <pc:docMk/>
          <pc:sldMk cId="2858492822" sldId="2076138352"/>
        </pc:sldMkLst>
        <pc:spChg chg="mod">
          <ac:chgData name="Eldert Grootenboer" userId="86a8f506-bb1c-4964-839a-78287daf85b1" providerId="ADAL" clId="{49524395-C183-40A6-9D3E-7A33E1CD806B}" dt="2022-10-05T19:05:46.937" v="289" actId="20577"/>
          <ac:spMkLst>
            <pc:docMk/>
            <pc:sldMk cId="2858492822" sldId="2076138352"/>
            <ac:spMk id="2" creationId="{C4602487-24CA-7347-A79E-56E69670811B}"/>
          </ac:spMkLst>
        </pc:spChg>
        <pc:spChg chg="add del">
          <ac:chgData name="Eldert Grootenboer" userId="86a8f506-bb1c-4964-839a-78287daf85b1" providerId="ADAL" clId="{49524395-C183-40A6-9D3E-7A33E1CD806B}" dt="2022-10-05T19:05:47.387" v="290"/>
          <ac:spMkLst>
            <pc:docMk/>
            <pc:sldMk cId="2858492822" sldId="2076138352"/>
            <ac:spMk id="21" creationId="{2C61293E-6EBE-43EF-A52C-9BEBFD7679D4}"/>
          </ac:spMkLst>
        </pc:spChg>
        <pc:spChg chg="add del">
          <ac:chgData name="Eldert Grootenboer" userId="86a8f506-bb1c-4964-839a-78287daf85b1" providerId="ADAL" clId="{49524395-C183-40A6-9D3E-7A33E1CD806B}" dt="2022-10-05T19:05:47.387" v="290"/>
          <ac:spMkLst>
            <pc:docMk/>
            <pc:sldMk cId="2858492822" sldId="2076138352"/>
            <ac:spMk id="23" creationId="{21540236-BFD5-4A9D-8840-4703E7F76825}"/>
          </ac:spMkLst>
        </pc:spChg>
      </pc:sldChg>
      <pc:sldChg chg="addSp delSp modSp add mod addAnim delAnim modAnim">
        <pc:chgData name="Eldert Grootenboer" userId="86a8f506-bb1c-4964-839a-78287daf85b1" providerId="ADAL" clId="{49524395-C183-40A6-9D3E-7A33E1CD806B}" dt="2023-02-21T18:58:45.833" v="2907" actId="478"/>
        <pc:sldMkLst>
          <pc:docMk/>
          <pc:sldMk cId="252681408" sldId="2076138353"/>
        </pc:sldMkLst>
        <pc:spChg chg="mod">
          <ac:chgData name="Eldert Grootenboer" userId="86a8f506-bb1c-4964-839a-78287daf85b1" providerId="ADAL" clId="{49524395-C183-40A6-9D3E-7A33E1CD806B}" dt="2022-10-05T19:13:43.793" v="493" actId="26606"/>
          <ac:spMkLst>
            <pc:docMk/>
            <pc:sldMk cId="252681408" sldId="2076138353"/>
            <ac:spMk id="2" creationId="{C4602487-24CA-7347-A79E-56E69670811B}"/>
          </ac:spMkLst>
        </pc:spChg>
        <pc:spChg chg="mod">
          <ac:chgData name="Eldert Grootenboer" userId="86a8f506-bb1c-4964-839a-78287daf85b1" providerId="ADAL" clId="{49524395-C183-40A6-9D3E-7A33E1CD806B}" dt="2022-10-20T23:14:43.074" v="2574" actId="20577"/>
          <ac:spMkLst>
            <pc:docMk/>
            <pc:sldMk cId="252681408" sldId="2076138353"/>
            <ac:spMk id="3" creationId="{DE1498B1-7D64-86B2-9B46-73F7CB33A3A3}"/>
          </ac:spMkLst>
        </pc:spChg>
        <pc:spChg chg="add del">
          <ac:chgData name="Eldert Grootenboer" userId="86a8f506-bb1c-4964-839a-78287daf85b1" providerId="ADAL" clId="{49524395-C183-40A6-9D3E-7A33E1CD806B}" dt="2022-10-05T19:13:43.793" v="493" actId="26606"/>
          <ac:spMkLst>
            <pc:docMk/>
            <pc:sldMk cId="252681408" sldId="2076138353"/>
            <ac:spMk id="21" creationId="{2C61293E-6EBE-43EF-A52C-9BEBFD7679D4}"/>
          </ac:spMkLst>
        </pc:spChg>
        <pc:spChg chg="add del">
          <ac:chgData name="Eldert Grootenboer" userId="86a8f506-bb1c-4964-839a-78287daf85b1" providerId="ADAL" clId="{49524395-C183-40A6-9D3E-7A33E1CD806B}" dt="2022-10-05T19:13:43.793" v="493" actId="26606"/>
          <ac:spMkLst>
            <pc:docMk/>
            <pc:sldMk cId="252681408" sldId="2076138353"/>
            <ac:spMk id="23" creationId="{21540236-BFD5-4A9D-8840-4703E7F76825}"/>
          </ac:spMkLst>
        </pc:spChg>
        <pc:spChg chg="add del">
          <ac:chgData name="Eldert Grootenboer" userId="86a8f506-bb1c-4964-839a-78287daf85b1" providerId="ADAL" clId="{49524395-C183-40A6-9D3E-7A33E1CD806B}" dt="2022-10-05T19:13:43.793" v="493" actId="26606"/>
          <ac:spMkLst>
            <pc:docMk/>
            <pc:sldMk cId="252681408" sldId="2076138353"/>
            <ac:spMk id="28" creationId="{F13C74B1-5B17-4795-BED0-7140497B445A}"/>
          </ac:spMkLst>
        </pc:spChg>
        <pc:spChg chg="add del">
          <ac:chgData name="Eldert Grootenboer" userId="86a8f506-bb1c-4964-839a-78287daf85b1" providerId="ADAL" clId="{49524395-C183-40A6-9D3E-7A33E1CD806B}" dt="2022-10-05T19:13:43.793" v="493" actId="26606"/>
          <ac:spMkLst>
            <pc:docMk/>
            <pc:sldMk cId="252681408" sldId="2076138353"/>
            <ac:spMk id="30" creationId="{D4974D33-8DC5-464E-8C6D-BE58F0669C17}"/>
          </ac:spMkLst>
        </pc:spChg>
        <pc:picChg chg="add del mod">
          <ac:chgData name="Eldert Grootenboer" userId="86a8f506-bb1c-4964-839a-78287daf85b1" providerId="ADAL" clId="{49524395-C183-40A6-9D3E-7A33E1CD806B}" dt="2022-10-05T19:13:44.078" v="494"/>
          <ac:picMkLst>
            <pc:docMk/>
            <pc:sldMk cId="252681408" sldId="2076138353"/>
            <ac:picMk id="4" creationId="{01E8D0DC-EE9B-3FEB-01BC-9974C3BEE91E}"/>
          </ac:picMkLst>
        </pc:picChg>
        <pc:picChg chg="add del mod">
          <ac:chgData name="Eldert Grootenboer" userId="86a8f506-bb1c-4964-839a-78287daf85b1" providerId="ADAL" clId="{49524395-C183-40A6-9D3E-7A33E1CD806B}" dt="2022-10-05T19:13:53.795" v="498"/>
          <ac:picMkLst>
            <pc:docMk/>
            <pc:sldMk cId="252681408" sldId="2076138353"/>
            <ac:picMk id="5" creationId="{3C026B1B-1480-FA6E-8011-628AAC8D94ED}"/>
          </ac:picMkLst>
        </pc:picChg>
        <pc:picChg chg="add del mod">
          <ac:chgData name="Eldert Grootenboer" userId="86a8f506-bb1c-4964-839a-78287daf85b1" providerId="ADAL" clId="{49524395-C183-40A6-9D3E-7A33E1CD806B}" dt="2023-02-21T18:58:45.833" v="2907" actId="478"/>
          <ac:picMkLst>
            <pc:docMk/>
            <pc:sldMk cId="252681408" sldId="2076138353"/>
            <ac:picMk id="5" creationId="{EE9FDB90-7F9C-41DF-11DD-D35D1B30BA6D}"/>
          </ac:picMkLst>
        </pc:picChg>
        <pc:picChg chg="add del mod">
          <ac:chgData name="Eldert Grootenboer" userId="86a8f506-bb1c-4964-839a-78287daf85b1" providerId="ADAL" clId="{49524395-C183-40A6-9D3E-7A33E1CD806B}" dt="2022-10-05T19:18:21.952" v="547" actId="14826"/>
          <ac:picMkLst>
            <pc:docMk/>
            <pc:sldMk cId="252681408" sldId="2076138353"/>
            <ac:picMk id="6" creationId="{932591AA-19D4-9176-1B90-6B4A02741CEF}"/>
          </ac:picMkLst>
        </pc:picChg>
        <pc:picChg chg="add del mod">
          <ac:chgData name="Eldert Grootenboer" userId="86a8f506-bb1c-4964-839a-78287daf85b1" providerId="ADAL" clId="{49524395-C183-40A6-9D3E-7A33E1CD806B}" dt="2022-10-05T19:14:33.585" v="513"/>
          <ac:picMkLst>
            <pc:docMk/>
            <pc:sldMk cId="252681408" sldId="2076138353"/>
            <ac:picMk id="7" creationId="{9FFA24F8-F999-6611-A9F9-C196E0949CA8}"/>
          </ac:picMkLst>
        </pc:picChg>
        <pc:picChg chg="add del mod">
          <ac:chgData name="Eldert Grootenboer" userId="86a8f506-bb1c-4964-839a-78287daf85b1" providerId="ADAL" clId="{49524395-C183-40A6-9D3E-7A33E1CD806B}" dt="2022-10-05T19:16:36.295" v="525"/>
          <ac:picMkLst>
            <pc:docMk/>
            <pc:sldMk cId="252681408" sldId="2076138353"/>
            <ac:picMk id="2050" creationId="{BF487E7D-7C4C-08B2-6CA2-96EA85969646}"/>
          </ac:picMkLst>
        </pc:picChg>
        <pc:picChg chg="add del mod">
          <ac:chgData name="Eldert Grootenboer" userId="86a8f506-bb1c-4964-839a-78287daf85b1" providerId="ADAL" clId="{49524395-C183-40A6-9D3E-7A33E1CD806B}" dt="2022-10-05T19:17:50.631" v="544"/>
          <ac:picMkLst>
            <pc:docMk/>
            <pc:sldMk cId="252681408" sldId="2076138353"/>
            <ac:picMk id="2052" creationId="{BA400B04-84FD-0695-DC49-013AE7501B49}"/>
          </ac:picMkLst>
        </pc:picChg>
      </pc:sldChg>
      <pc:sldChg chg="modSp add mod modAnim modNotesTx">
        <pc:chgData name="Eldert Grootenboer" userId="86a8f506-bb1c-4964-839a-78287daf85b1" providerId="ADAL" clId="{49524395-C183-40A6-9D3E-7A33E1CD806B}" dt="2022-10-26T07:41:49.757" v="2799" actId="20577"/>
        <pc:sldMkLst>
          <pc:docMk/>
          <pc:sldMk cId="1956261492" sldId="2076138354"/>
        </pc:sldMkLst>
        <pc:spChg chg="mod">
          <ac:chgData name="Eldert Grootenboer" userId="86a8f506-bb1c-4964-839a-78287daf85b1" providerId="ADAL" clId="{49524395-C183-40A6-9D3E-7A33E1CD806B}" dt="2022-10-05T19:27:06.419" v="740" actId="20577"/>
          <ac:spMkLst>
            <pc:docMk/>
            <pc:sldMk cId="1956261492" sldId="2076138354"/>
            <ac:spMk id="2" creationId="{DD139B86-6CD7-821B-521C-DF496EA40863}"/>
          </ac:spMkLst>
        </pc:spChg>
        <pc:spChg chg="mod">
          <ac:chgData name="Eldert Grootenboer" userId="86a8f506-bb1c-4964-839a-78287daf85b1" providerId="ADAL" clId="{49524395-C183-40A6-9D3E-7A33E1CD806B}" dt="2022-10-05T19:32:37.769" v="1148" actId="20577"/>
          <ac:spMkLst>
            <pc:docMk/>
            <pc:sldMk cId="1956261492" sldId="2076138354"/>
            <ac:spMk id="3" creationId="{1ED2186D-B370-F861-24A2-9DC95BE7F415}"/>
          </ac:spMkLst>
        </pc:spChg>
        <pc:picChg chg="mod">
          <ac:chgData name="Eldert Grootenboer" userId="86a8f506-bb1c-4964-839a-78287daf85b1" providerId="ADAL" clId="{49524395-C183-40A6-9D3E-7A33E1CD806B}" dt="2022-10-05T20:07:27.861" v="1431" actId="14826"/>
          <ac:picMkLst>
            <pc:docMk/>
            <pc:sldMk cId="1956261492" sldId="2076138354"/>
            <ac:picMk id="6" creationId="{D386A8FE-8212-ACF9-B111-92FCE007CF05}"/>
          </ac:picMkLst>
        </pc:picChg>
      </pc:sldChg>
      <pc:sldChg chg="modSp add mod ord modAnim modNotesTx">
        <pc:chgData name="Eldert Grootenboer" userId="86a8f506-bb1c-4964-839a-78287daf85b1" providerId="ADAL" clId="{49524395-C183-40A6-9D3E-7A33E1CD806B}" dt="2022-10-05T20:04:03.257" v="1429" actId="14826"/>
        <pc:sldMkLst>
          <pc:docMk/>
          <pc:sldMk cId="2175036148" sldId="2076138355"/>
        </pc:sldMkLst>
        <pc:spChg chg="mod">
          <ac:chgData name="Eldert Grootenboer" userId="86a8f506-bb1c-4964-839a-78287daf85b1" providerId="ADAL" clId="{49524395-C183-40A6-9D3E-7A33E1CD806B}" dt="2022-10-05T19:27:18.433" v="776" actId="20577"/>
          <ac:spMkLst>
            <pc:docMk/>
            <pc:sldMk cId="2175036148" sldId="2076138355"/>
            <ac:spMk id="2" creationId="{DD139B86-6CD7-821B-521C-DF496EA40863}"/>
          </ac:spMkLst>
        </pc:spChg>
        <pc:spChg chg="mod">
          <ac:chgData name="Eldert Grootenboer" userId="86a8f506-bb1c-4964-839a-78287daf85b1" providerId="ADAL" clId="{49524395-C183-40A6-9D3E-7A33E1CD806B}" dt="2022-10-05T19:28:41.270" v="860" actId="20577"/>
          <ac:spMkLst>
            <pc:docMk/>
            <pc:sldMk cId="2175036148" sldId="2076138355"/>
            <ac:spMk id="3" creationId="{1ED2186D-B370-F861-24A2-9DC95BE7F415}"/>
          </ac:spMkLst>
        </pc:spChg>
        <pc:picChg chg="mod">
          <ac:chgData name="Eldert Grootenboer" userId="86a8f506-bb1c-4964-839a-78287daf85b1" providerId="ADAL" clId="{49524395-C183-40A6-9D3E-7A33E1CD806B}" dt="2022-10-05T20:04:03.257" v="1429" actId="14826"/>
          <ac:picMkLst>
            <pc:docMk/>
            <pc:sldMk cId="2175036148" sldId="2076138355"/>
            <ac:picMk id="6" creationId="{D386A8FE-8212-ACF9-B111-92FCE007CF05}"/>
          </ac:picMkLst>
        </pc:picChg>
      </pc:sldChg>
      <pc:sldChg chg="addSp delSp modSp add mod modClrScheme delAnim modAnim delDesignElem chgLayout">
        <pc:chgData name="Eldert Grootenboer" userId="86a8f506-bb1c-4964-839a-78287daf85b1" providerId="ADAL" clId="{49524395-C183-40A6-9D3E-7A33E1CD806B}" dt="2022-10-13T18:42:46.644" v="2115" actId="6549"/>
        <pc:sldMkLst>
          <pc:docMk/>
          <pc:sldMk cId="1909553984" sldId="2076138356"/>
        </pc:sldMkLst>
        <pc:spChg chg="mod ord">
          <ac:chgData name="Eldert Grootenboer" userId="86a8f506-bb1c-4964-839a-78287daf85b1" providerId="ADAL" clId="{49524395-C183-40A6-9D3E-7A33E1CD806B}" dt="2022-10-05T21:16:39.557" v="1508" actId="700"/>
          <ac:spMkLst>
            <pc:docMk/>
            <pc:sldMk cId="1909553984" sldId="2076138356"/>
            <ac:spMk id="2" creationId="{00000000-0000-0000-0000-000000000000}"/>
          </ac:spMkLst>
        </pc:spChg>
        <pc:spChg chg="add del mod">
          <ac:chgData name="Eldert Grootenboer" userId="86a8f506-bb1c-4964-839a-78287daf85b1" providerId="ADAL" clId="{49524395-C183-40A6-9D3E-7A33E1CD806B}" dt="2022-10-05T21:12:36.462" v="1445"/>
          <ac:spMkLst>
            <pc:docMk/>
            <pc:sldMk cId="1909553984" sldId="2076138356"/>
            <ac:spMk id="7" creationId="{82A74092-E3EB-2675-5B05-4BD67C08872A}"/>
          </ac:spMkLst>
        </pc:spChg>
        <pc:spChg chg="add del">
          <ac:chgData name="Eldert Grootenboer" userId="86a8f506-bb1c-4964-839a-78287daf85b1" providerId="ADAL" clId="{49524395-C183-40A6-9D3E-7A33E1CD806B}" dt="2022-10-05T21:16:39.557" v="1508" actId="700"/>
          <ac:spMkLst>
            <pc:docMk/>
            <pc:sldMk cId="1909553984" sldId="2076138356"/>
            <ac:spMk id="9" creationId="{100EDD19-6802-4EC3-95CE-CFFAB042CFD6}"/>
          </ac:spMkLst>
        </pc:spChg>
        <pc:spChg chg="add del">
          <ac:chgData name="Eldert Grootenboer" userId="86a8f506-bb1c-4964-839a-78287daf85b1" providerId="ADAL" clId="{49524395-C183-40A6-9D3E-7A33E1CD806B}" dt="2022-10-05T21:16:39.557" v="1508" actId="700"/>
          <ac:spMkLst>
            <pc:docMk/>
            <pc:sldMk cId="1909553984" sldId="2076138356"/>
            <ac:spMk id="11" creationId="{DB17E863-922E-4C26-BD64-E8FD41D28661}"/>
          </ac:spMkLst>
        </pc:spChg>
        <pc:spChg chg="add del mod">
          <ac:chgData name="Eldert Grootenboer" userId="86a8f506-bb1c-4964-839a-78287daf85b1" providerId="ADAL" clId="{49524395-C183-40A6-9D3E-7A33E1CD806B}" dt="2022-10-05T21:13:10.491" v="1450"/>
          <ac:spMkLst>
            <pc:docMk/>
            <pc:sldMk cId="1909553984" sldId="2076138356"/>
            <ac:spMk id="12" creationId="{1F185C8A-400E-8EBE-0437-7A44150B7DF3}"/>
          </ac:spMkLst>
        </pc:spChg>
        <pc:spChg chg="add del mod">
          <ac:chgData name="Eldert Grootenboer" userId="86a8f506-bb1c-4964-839a-78287daf85b1" providerId="ADAL" clId="{49524395-C183-40A6-9D3E-7A33E1CD806B}" dt="2022-10-05T21:13:20.767" v="1453"/>
          <ac:spMkLst>
            <pc:docMk/>
            <pc:sldMk cId="1909553984" sldId="2076138356"/>
            <ac:spMk id="15" creationId="{C5B2882B-F70E-53FF-4828-5E0D7E36BB73}"/>
          </ac:spMkLst>
        </pc:spChg>
        <pc:spChg chg="add del mod">
          <ac:chgData name="Eldert Grootenboer" userId="86a8f506-bb1c-4964-839a-78287daf85b1" providerId="ADAL" clId="{49524395-C183-40A6-9D3E-7A33E1CD806B}" dt="2022-10-05T21:16:43.140" v="1509" actId="478"/>
          <ac:spMkLst>
            <pc:docMk/>
            <pc:sldMk cId="1909553984" sldId="2076138356"/>
            <ac:spMk id="18" creationId="{D28F8094-762B-427F-9486-A8D33AE25DB4}"/>
          </ac:spMkLst>
        </pc:spChg>
        <pc:spChg chg="add del mod">
          <ac:chgData name="Eldert Grootenboer" userId="86a8f506-bb1c-4964-839a-78287daf85b1" providerId="ADAL" clId="{49524395-C183-40A6-9D3E-7A33E1CD806B}" dt="2022-10-05T21:16:15.316" v="1500" actId="21"/>
          <ac:spMkLst>
            <pc:docMk/>
            <pc:sldMk cId="1909553984" sldId="2076138356"/>
            <ac:spMk id="21" creationId="{F1834A3F-3EA9-4166-B6EB-5E4FD32E20B9}"/>
          </ac:spMkLst>
        </pc:spChg>
        <pc:spChg chg="add del mod">
          <ac:chgData name="Eldert Grootenboer" userId="86a8f506-bb1c-4964-839a-78287daf85b1" providerId="ADAL" clId="{49524395-C183-40A6-9D3E-7A33E1CD806B}" dt="2022-10-05T21:16:15.316" v="1500" actId="21"/>
          <ac:spMkLst>
            <pc:docMk/>
            <pc:sldMk cId="1909553984" sldId="2076138356"/>
            <ac:spMk id="22" creationId="{7834A403-2654-4BCC-8E85-6493CF18AE9B}"/>
          </ac:spMkLst>
        </pc:spChg>
        <pc:spChg chg="add del mod">
          <ac:chgData name="Eldert Grootenboer" userId="86a8f506-bb1c-4964-839a-78287daf85b1" providerId="ADAL" clId="{49524395-C183-40A6-9D3E-7A33E1CD806B}" dt="2022-10-05T21:16:15.316" v="1500" actId="21"/>
          <ac:spMkLst>
            <pc:docMk/>
            <pc:sldMk cId="1909553984" sldId="2076138356"/>
            <ac:spMk id="23" creationId="{D737C978-5D3D-47FC-9378-D22D17CB218D}"/>
          </ac:spMkLst>
        </pc:spChg>
        <pc:spChg chg="add del mod">
          <ac:chgData name="Eldert Grootenboer" userId="86a8f506-bb1c-4964-839a-78287daf85b1" providerId="ADAL" clId="{49524395-C183-40A6-9D3E-7A33E1CD806B}" dt="2022-10-05T21:16:15.316" v="1500" actId="21"/>
          <ac:spMkLst>
            <pc:docMk/>
            <pc:sldMk cId="1909553984" sldId="2076138356"/>
            <ac:spMk id="25" creationId="{6258ED04-0CB2-4CAD-B197-78F45116BE92}"/>
          </ac:spMkLst>
        </pc:spChg>
        <pc:spChg chg="add del mod">
          <ac:chgData name="Eldert Grootenboer" userId="86a8f506-bb1c-4964-839a-78287daf85b1" providerId="ADAL" clId="{49524395-C183-40A6-9D3E-7A33E1CD806B}" dt="2022-10-05T21:16:15.316" v="1500" actId="21"/>
          <ac:spMkLst>
            <pc:docMk/>
            <pc:sldMk cId="1909553984" sldId="2076138356"/>
            <ac:spMk id="26" creationId="{0B60BB5A-3604-47CA-A2F2-C5FDAED93329}"/>
          </ac:spMkLst>
        </pc:spChg>
        <pc:spChg chg="add del mod">
          <ac:chgData name="Eldert Grootenboer" userId="86a8f506-bb1c-4964-839a-78287daf85b1" providerId="ADAL" clId="{49524395-C183-40A6-9D3E-7A33E1CD806B}" dt="2022-10-05T21:16:15.316" v="1500" actId="21"/>
          <ac:spMkLst>
            <pc:docMk/>
            <pc:sldMk cId="1909553984" sldId="2076138356"/>
            <ac:spMk id="27" creationId="{C0B98016-2ED8-4680-B516-4A0BD0DCCEC9}"/>
          </ac:spMkLst>
        </pc:spChg>
        <pc:spChg chg="add del mod">
          <ac:chgData name="Eldert Grootenboer" userId="86a8f506-bb1c-4964-839a-78287daf85b1" providerId="ADAL" clId="{49524395-C183-40A6-9D3E-7A33E1CD806B}" dt="2022-10-05T21:16:15.316" v="1500" actId="21"/>
          <ac:spMkLst>
            <pc:docMk/>
            <pc:sldMk cId="1909553984" sldId="2076138356"/>
            <ac:spMk id="28" creationId="{672D22F9-22D1-429F-8743-F11077EBDE3E}"/>
          </ac:spMkLst>
        </pc:spChg>
        <pc:spChg chg="add del mod">
          <ac:chgData name="Eldert Grootenboer" userId="86a8f506-bb1c-4964-839a-78287daf85b1" providerId="ADAL" clId="{49524395-C183-40A6-9D3E-7A33E1CD806B}" dt="2022-10-05T21:16:15.316" v="1500" actId="21"/>
          <ac:spMkLst>
            <pc:docMk/>
            <pc:sldMk cId="1909553984" sldId="2076138356"/>
            <ac:spMk id="38" creationId="{C63F3ACE-7991-4910-94FC-822847F55CC9}"/>
          </ac:spMkLst>
        </pc:spChg>
        <pc:spChg chg="add del mod">
          <ac:chgData name="Eldert Grootenboer" userId="86a8f506-bb1c-4964-839a-78287daf85b1" providerId="ADAL" clId="{49524395-C183-40A6-9D3E-7A33E1CD806B}" dt="2022-10-05T21:16:15.316" v="1500" actId="21"/>
          <ac:spMkLst>
            <pc:docMk/>
            <pc:sldMk cId="1909553984" sldId="2076138356"/>
            <ac:spMk id="40" creationId="{E1220709-B10E-4388-9962-71FBE0B3F437}"/>
          </ac:spMkLst>
        </pc:spChg>
        <pc:spChg chg="add del mod">
          <ac:chgData name="Eldert Grootenboer" userId="86a8f506-bb1c-4964-839a-78287daf85b1" providerId="ADAL" clId="{49524395-C183-40A6-9D3E-7A33E1CD806B}" dt="2022-10-05T21:16:15.316" v="1500" actId="21"/>
          <ac:spMkLst>
            <pc:docMk/>
            <pc:sldMk cId="1909553984" sldId="2076138356"/>
            <ac:spMk id="41" creationId="{F7350A33-9AF2-47B4-8548-3290EBEF6C04}"/>
          </ac:spMkLst>
        </pc:spChg>
        <pc:spChg chg="add del mod">
          <ac:chgData name="Eldert Grootenboer" userId="86a8f506-bb1c-4964-839a-78287daf85b1" providerId="ADAL" clId="{49524395-C183-40A6-9D3E-7A33E1CD806B}" dt="2022-10-05T21:16:15.316" v="1500" actId="21"/>
          <ac:spMkLst>
            <pc:docMk/>
            <pc:sldMk cId="1909553984" sldId="2076138356"/>
            <ac:spMk id="42" creationId="{BEB94DF5-3DD9-46B6-B7D4-33133B2856DD}"/>
          </ac:spMkLst>
        </pc:spChg>
        <pc:spChg chg="add del mod">
          <ac:chgData name="Eldert Grootenboer" userId="86a8f506-bb1c-4964-839a-78287daf85b1" providerId="ADAL" clId="{49524395-C183-40A6-9D3E-7A33E1CD806B}" dt="2022-10-05T21:16:15.316" v="1500" actId="21"/>
          <ac:spMkLst>
            <pc:docMk/>
            <pc:sldMk cId="1909553984" sldId="2076138356"/>
            <ac:spMk id="43" creationId="{02210E4A-D4C2-483A-B316-2DACAE172B7A}"/>
          </ac:spMkLst>
        </pc:spChg>
        <pc:spChg chg="add del mod">
          <ac:chgData name="Eldert Grootenboer" userId="86a8f506-bb1c-4964-839a-78287daf85b1" providerId="ADAL" clId="{49524395-C183-40A6-9D3E-7A33E1CD806B}" dt="2022-10-05T21:16:15.316" v="1500" actId="21"/>
          <ac:spMkLst>
            <pc:docMk/>
            <pc:sldMk cId="1909553984" sldId="2076138356"/>
            <ac:spMk id="45" creationId="{80B31BA2-23B4-4E19-80ED-03AC636876EF}"/>
          </ac:spMkLst>
        </pc:spChg>
        <pc:spChg chg="add del mod">
          <ac:chgData name="Eldert Grootenboer" userId="86a8f506-bb1c-4964-839a-78287daf85b1" providerId="ADAL" clId="{49524395-C183-40A6-9D3E-7A33E1CD806B}" dt="2022-10-05T21:16:15.316" v="1500" actId="21"/>
          <ac:spMkLst>
            <pc:docMk/>
            <pc:sldMk cId="1909553984" sldId="2076138356"/>
            <ac:spMk id="47" creationId="{9F1B51BC-08A6-46DB-9851-F26BCDC8BE4D}"/>
          </ac:spMkLst>
        </pc:spChg>
        <pc:spChg chg="add del mod">
          <ac:chgData name="Eldert Grootenboer" userId="86a8f506-bb1c-4964-839a-78287daf85b1" providerId="ADAL" clId="{49524395-C183-40A6-9D3E-7A33E1CD806B}" dt="2022-10-05T21:16:15.316" v="1500" actId="21"/>
          <ac:spMkLst>
            <pc:docMk/>
            <pc:sldMk cId="1909553984" sldId="2076138356"/>
            <ac:spMk id="48" creationId="{36F3C17D-E15A-4EBA-9751-0BD7E9D907E1}"/>
          </ac:spMkLst>
        </pc:spChg>
        <pc:spChg chg="add del mod">
          <ac:chgData name="Eldert Grootenboer" userId="86a8f506-bb1c-4964-839a-78287daf85b1" providerId="ADAL" clId="{49524395-C183-40A6-9D3E-7A33E1CD806B}" dt="2022-10-05T21:16:15.316" v="1500" actId="21"/>
          <ac:spMkLst>
            <pc:docMk/>
            <pc:sldMk cId="1909553984" sldId="2076138356"/>
            <ac:spMk id="49" creationId="{A8A32DBD-8BFC-48AE-B9F2-7C2A90E20A38}"/>
          </ac:spMkLst>
        </pc:spChg>
        <pc:spChg chg="add del mod">
          <ac:chgData name="Eldert Grootenboer" userId="86a8f506-bb1c-4964-839a-78287daf85b1" providerId="ADAL" clId="{49524395-C183-40A6-9D3E-7A33E1CD806B}" dt="2022-10-05T21:16:15.316" v="1500" actId="21"/>
          <ac:spMkLst>
            <pc:docMk/>
            <pc:sldMk cId="1909553984" sldId="2076138356"/>
            <ac:spMk id="50" creationId="{D7BC6961-84F2-4B7D-8AAE-C50A9A2677AD}"/>
          </ac:spMkLst>
        </pc:spChg>
        <pc:spChg chg="add del mod">
          <ac:chgData name="Eldert Grootenboer" userId="86a8f506-bb1c-4964-839a-78287daf85b1" providerId="ADAL" clId="{49524395-C183-40A6-9D3E-7A33E1CD806B}" dt="2022-10-05T21:16:15.316" v="1500" actId="21"/>
          <ac:spMkLst>
            <pc:docMk/>
            <pc:sldMk cId="1909553984" sldId="2076138356"/>
            <ac:spMk id="51" creationId="{DD04735D-E920-4A7A-ADD7-5AD42048AC99}"/>
          </ac:spMkLst>
        </pc:spChg>
        <pc:spChg chg="add del mod">
          <ac:chgData name="Eldert Grootenboer" userId="86a8f506-bb1c-4964-839a-78287daf85b1" providerId="ADAL" clId="{49524395-C183-40A6-9D3E-7A33E1CD806B}" dt="2022-10-05T21:16:15.316" v="1500" actId="21"/>
          <ac:spMkLst>
            <pc:docMk/>
            <pc:sldMk cId="1909553984" sldId="2076138356"/>
            <ac:spMk id="52" creationId="{83BAFDD5-7053-449D-A521-5F7119A6C21B}"/>
          </ac:spMkLst>
        </pc:spChg>
        <pc:spChg chg="add del mod">
          <ac:chgData name="Eldert Grootenboer" userId="86a8f506-bb1c-4964-839a-78287daf85b1" providerId="ADAL" clId="{49524395-C183-40A6-9D3E-7A33E1CD806B}" dt="2022-10-05T21:16:15.316" v="1500" actId="21"/>
          <ac:spMkLst>
            <pc:docMk/>
            <pc:sldMk cId="1909553984" sldId="2076138356"/>
            <ac:spMk id="53" creationId="{F5CE8FA4-4A96-4DB5-BCC0-761225310F58}"/>
          </ac:spMkLst>
        </pc:spChg>
        <pc:spChg chg="add del mod">
          <ac:chgData name="Eldert Grootenboer" userId="86a8f506-bb1c-4964-839a-78287daf85b1" providerId="ADAL" clId="{49524395-C183-40A6-9D3E-7A33E1CD806B}" dt="2022-10-05T21:16:15.316" v="1500" actId="21"/>
          <ac:spMkLst>
            <pc:docMk/>
            <pc:sldMk cId="1909553984" sldId="2076138356"/>
            <ac:spMk id="54" creationId="{A9E97230-F1FC-4090-B017-F5DE25BC1E43}"/>
          </ac:spMkLst>
        </pc:spChg>
        <pc:spChg chg="add mod">
          <ac:chgData name="Eldert Grootenboer" userId="86a8f506-bb1c-4964-839a-78287daf85b1" providerId="ADAL" clId="{49524395-C183-40A6-9D3E-7A33E1CD806B}" dt="2022-10-05T21:16:14.701" v="1499" actId="1035"/>
          <ac:spMkLst>
            <pc:docMk/>
            <pc:sldMk cId="1909553984" sldId="2076138356"/>
            <ac:spMk id="55" creationId="{4D3FE5BE-AF9C-4872-BB2F-2AA0DCD9E162}"/>
          </ac:spMkLst>
        </pc:spChg>
        <pc:spChg chg="add mod">
          <ac:chgData name="Eldert Grootenboer" userId="86a8f506-bb1c-4964-839a-78287daf85b1" providerId="ADAL" clId="{49524395-C183-40A6-9D3E-7A33E1CD806B}" dt="2022-10-05T21:16:14.701" v="1499" actId="1035"/>
          <ac:spMkLst>
            <pc:docMk/>
            <pc:sldMk cId="1909553984" sldId="2076138356"/>
            <ac:spMk id="56" creationId="{F2450A4A-6416-48F8-BBF5-CE1C6E12EBB9}"/>
          </ac:spMkLst>
        </pc:spChg>
        <pc:spChg chg="add mod">
          <ac:chgData name="Eldert Grootenboer" userId="86a8f506-bb1c-4964-839a-78287daf85b1" providerId="ADAL" clId="{49524395-C183-40A6-9D3E-7A33E1CD806B}" dt="2022-10-05T21:16:14.701" v="1499" actId="1035"/>
          <ac:spMkLst>
            <pc:docMk/>
            <pc:sldMk cId="1909553984" sldId="2076138356"/>
            <ac:spMk id="57" creationId="{EFA355C5-4119-45C4-93CC-8D925B7609A9}"/>
          </ac:spMkLst>
        </pc:spChg>
        <pc:spChg chg="add mod">
          <ac:chgData name="Eldert Grootenboer" userId="86a8f506-bb1c-4964-839a-78287daf85b1" providerId="ADAL" clId="{49524395-C183-40A6-9D3E-7A33E1CD806B}" dt="2022-10-05T21:16:14.701" v="1499" actId="1035"/>
          <ac:spMkLst>
            <pc:docMk/>
            <pc:sldMk cId="1909553984" sldId="2076138356"/>
            <ac:spMk id="58" creationId="{C21D5D14-7A8E-4AA0-9480-FC1AA02EA89B}"/>
          </ac:spMkLst>
        </pc:spChg>
        <pc:spChg chg="add mod">
          <ac:chgData name="Eldert Grootenboer" userId="86a8f506-bb1c-4964-839a-78287daf85b1" providerId="ADAL" clId="{49524395-C183-40A6-9D3E-7A33E1CD806B}" dt="2022-10-05T21:16:14.701" v="1499" actId="1035"/>
          <ac:spMkLst>
            <pc:docMk/>
            <pc:sldMk cId="1909553984" sldId="2076138356"/>
            <ac:spMk id="59" creationId="{67C8BFFB-0F8E-4192-821E-82A84AC394CF}"/>
          </ac:spMkLst>
        </pc:spChg>
        <pc:spChg chg="add mod">
          <ac:chgData name="Eldert Grootenboer" userId="86a8f506-bb1c-4964-839a-78287daf85b1" providerId="ADAL" clId="{49524395-C183-40A6-9D3E-7A33E1CD806B}" dt="2022-10-05T21:16:14.701" v="1499" actId="1035"/>
          <ac:spMkLst>
            <pc:docMk/>
            <pc:sldMk cId="1909553984" sldId="2076138356"/>
            <ac:spMk id="60" creationId="{444DC21E-BB60-4F29-8EEB-AD15B2D8960A}"/>
          </ac:spMkLst>
        </pc:spChg>
        <pc:spChg chg="add mod">
          <ac:chgData name="Eldert Grootenboer" userId="86a8f506-bb1c-4964-839a-78287daf85b1" providerId="ADAL" clId="{49524395-C183-40A6-9D3E-7A33E1CD806B}" dt="2022-10-05T21:16:14.701" v="1499" actId="1035"/>
          <ac:spMkLst>
            <pc:docMk/>
            <pc:sldMk cId="1909553984" sldId="2076138356"/>
            <ac:spMk id="61" creationId="{9E320D7C-8437-461A-BE77-941D7F24BE67}"/>
          </ac:spMkLst>
        </pc:spChg>
        <pc:spChg chg="add mod">
          <ac:chgData name="Eldert Grootenboer" userId="86a8f506-bb1c-4964-839a-78287daf85b1" providerId="ADAL" clId="{49524395-C183-40A6-9D3E-7A33E1CD806B}" dt="2022-10-05T21:16:14.701" v="1499" actId="1035"/>
          <ac:spMkLst>
            <pc:docMk/>
            <pc:sldMk cId="1909553984" sldId="2076138356"/>
            <ac:spMk id="62" creationId="{E0A8C6C6-4293-4FCF-9BCA-25D563A31E02}"/>
          </ac:spMkLst>
        </pc:spChg>
        <pc:spChg chg="add mod">
          <ac:chgData name="Eldert Grootenboer" userId="86a8f506-bb1c-4964-839a-78287daf85b1" providerId="ADAL" clId="{49524395-C183-40A6-9D3E-7A33E1CD806B}" dt="2022-10-05T21:16:14.701" v="1499" actId="1035"/>
          <ac:spMkLst>
            <pc:docMk/>
            <pc:sldMk cId="1909553984" sldId="2076138356"/>
            <ac:spMk id="63" creationId="{7206EFE4-187B-41FB-8825-37C721502F28}"/>
          </ac:spMkLst>
        </pc:spChg>
        <pc:spChg chg="add mod">
          <ac:chgData name="Eldert Grootenboer" userId="86a8f506-bb1c-4964-839a-78287daf85b1" providerId="ADAL" clId="{49524395-C183-40A6-9D3E-7A33E1CD806B}" dt="2022-10-05T21:16:14.701" v="1499" actId="1035"/>
          <ac:spMkLst>
            <pc:docMk/>
            <pc:sldMk cId="1909553984" sldId="2076138356"/>
            <ac:spMk id="64" creationId="{065F9031-7221-44A4-A7F0-EF075C832ADE}"/>
          </ac:spMkLst>
        </pc:spChg>
        <pc:spChg chg="add mod">
          <ac:chgData name="Eldert Grootenboer" userId="86a8f506-bb1c-4964-839a-78287daf85b1" providerId="ADAL" clId="{49524395-C183-40A6-9D3E-7A33E1CD806B}" dt="2022-10-05T21:16:14.701" v="1499" actId="1035"/>
          <ac:spMkLst>
            <pc:docMk/>
            <pc:sldMk cId="1909553984" sldId="2076138356"/>
            <ac:spMk id="65" creationId="{819A0A3C-E8BD-449F-83E9-2B72013F5C7E}"/>
          </ac:spMkLst>
        </pc:spChg>
        <pc:spChg chg="add mod">
          <ac:chgData name="Eldert Grootenboer" userId="86a8f506-bb1c-4964-839a-78287daf85b1" providerId="ADAL" clId="{49524395-C183-40A6-9D3E-7A33E1CD806B}" dt="2022-10-05T21:16:14.701" v="1499" actId="1035"/>
          <ac:spMkLst>
            <pc:docMk/>
            <pc:sldMk cId="1909553984" sldId="2076138356"/>
            <ac:spMk id="66" creationId="{5C7E4515-EE58-4455-9531-B69216C8BB4D}"/>
          </ac:spMkLst>
        </pc:spChg>
        <pc:spChg chg="add mod">
          <ac:chgData name="Eldert Grootenboer" userId="86a8f506-bb1c-4964-839a-78287daf85b1" providerId="ADAL" clId="{49524395-C183-40A6-9D3E-7A33E1CD806B}" dt="2022-10-05T21:16:14.701" v="1499" actId="1035"/>
          <ac:spMkLst>
            <pc:docMk/>
            <pc:sldMk cId="1909553984" sldId="2076138356"/>
            <ac:spMk id="67" creationId="{8AA3BCEE-0488-429D-B616-69D4F5B0CAE1}"/>
          </ac:spMkLst>
        </pc:spChg>
        <pc:spChg chg="add mod">
          <ac:chgData name="Eldert Grootenboer" userId="86a8f506-bb1c-4964-839a-78287daf85b1" providerId="ADAL" clId="{49524395-C183-40A6-9D3E-7A33E1CD806B}" dt="2022-10-05T21:16:14.701" v="1499" actId="1035"/>
          <ac:spMkLst>
            <pc:docMk/>
            <pc:sldMk cId="1909553984" sldId="2076138356"/>
            <ac:spMk id="69" creationId="{548E8732-339B-415C-8CC7-8220BA519B4E}"/>
          </ac:spMkLst>
        </pc:spChg>
        <pc:spChg chg="add mod">
          <ac:chgData name="Eldert Grootenboer" userId="86a8f506-bb1c-4964-839a-78287daf85b1" providerId="ADAL" clId="{49524395-C183-40A6-9D3E-7A33E1CD806B}" dt="2022-10-05T21:16:14.701" v="1499" actId="1035"/>
          <ac:spMkLst>
            <pc:docMk/>
            <pc:sldMk cId="1909553984" sldId="2076138356"/>
            <ac:spMk id="70" creationId="{EC5F0C8C-8F39-4968-9648-45989E63CAF2}"/>
          </ac:spMkLst>
        </pc:spChg>
        <pc:spChg chg="add mod">
          <ac:chgData name="Eldert Grootenboer" userId="86a8f506-bb1c-4964-839a-78287daf85b1" providerId="ADAL" clId="{49524395-C183-40A6-9D3E-7A33E1CD806B}" dt="2022-10-05T21:16:14.701" v="1499" actId="1035"/>
          <ac:spMkLst>
            <pc:docMk/>
            <pc:sldMk cId="1909553984" sldId="2076138356"/>
            <ac:spMk id="71" creationId="{75079D48-8E04-4783-8D45-35C7C6A425E5}"/>
          </ac:spMkLst>
        </pc:spChg>
        <pc:spChg chg="add mod">
          <ac:chgData name="Eldert Grootenboer" userId="86a8f506-bb1c-4964-839a-78287daf85b1" providerId="ADAL" clId="{49524395-C183-40A6-9D3E-7A33E1CD806B}" dt="2022-10-05T21:16:14.701" v="1499" actId="1035"/>
          <ac:spMkLst>
            <pc:docMk/>
            <pc:sldMk cId="1909553984" sldId="2076138356"/>
            <ac:spMk id="72" creationId="{49BBB33D-E131-4C5D-A86F-FA2FE80F945B}"/>
          </ac:spMkLst>
        </pc:spChg>
        <pc:spChg chg="add mod">
          <ac:chgData name="Eldert Grootenboer" userId="86a8f506-bb1c-4964-839a-78287daf85b1" providerId="ADAL" clId="{49524395-C183-40A6-9D3E-7A33E1CD806B}" dt="2022-10-05T21:16:14.701" v="1499" actId="1035"/>
          <ac:spMkLst>
            <pc:docMk/>
            <pc:sldMk cId="1909553984" sldId="2076138356"/>
            <ac:spMk id="73" creationId="{D3C02A5F-03F2-4A37-9B0C-09A2C142AEA5}"/>
          </ac:spMkLst>
        </pc:spChg>
        <pc:spChg chg="mod">
          <ac:chgData name="Eldert Grootenboer" userId="86a8f506-bb1c-4964-839a-78287daf85b1" providerId="ADAL" clId="{49524395-C183-40A6-9D3E-7A33E1CD806B}" dt="2022-10-05T21:16:16.995" v="1501"/>
          <ac:spMkLst>
            <pc:docMk/>
            <pc:sldMk cId="1909553984" sldId="2076138356"/>
            <ac:spMk id="75" creationId="{24AE8B80-E13D-EEF6-D64F-DBCCEE4A9A97}"/>
          </ac:spMkLst>
        </pc:spChg>
        <pc:spChg chg="mod">
          <ac:chgData name="Eldert Grootenboer" userId="86a8f506-bb1c-4964-839a-78287daf85b1" providerId="ADAL" clId="{49524395-C183-40A6-9D3E-7A33E1CD806B}" dt="2022-10-05T21:16:16.995" v="1501"/>
          <ac:spMkLst>
            <pc:docMk/>
            <pc:sldMk cId="1909553984" sldId="2076138356"/>
            <ac:spMk id="76" creationId="{FDBB4F04-555C-E71E-6EC0-BAFBDF5B1BF1}"/>
          </ac:spMkLst>
        </pc:spChg>
        <pc:spChg chg="mod">
          <ac:chgData name="Eldert Grootenboer" userId="86a8f506-bb1c-4964-839a-78287daf85b1" providerId="ADAL" clId="{49524395-C183-40A6-9D3E-7A33E1CD806B}" dt="2022-10-05T21:16:16.995" v="1501"/>
          <ac:spMkLst>
            <pc:docMk/>
            <pc:sldMk cId="1909553984" sldId="2076138356"/>
            <ac:spMk id="77" creationId="{30775E8D-627C-23D1-714D-C0E601C9E875}"/>
          </ac:spMkLst>
        </pc:spChg>
        <pc:spChg chg="mod">
          <ac:chgData name="Eldert Grootenboer" userId="86a8f506-bb1c-4964-839a-78287daf85b1" providerId="ADAL" clId="{49524395-C183-40A6-9D3E-7A33E1CD806B}" dt="2022-10-05T21:16:16.995" v="1501"/>
          <ac:spMkLst>
            <pc:docMk/>
            <pc:sldMk cId="1909553984" sldId="2076138356"/>
            <ac:spMk id="79" creationId="{275B0E48-60DA-77F3-9D1B-76D376227C45}"/>
          </ac:spMkLst>
        </pc:spChg>
        <pc:spChg chg="mod">
          <ac:chgData name="Eldert Grootenboer" userId="86a8f506-bb1c-4964-839a-78287daf85b1" providerId="ADAL" clId="{49524395-C183-40A6-9D3E-7A33E1CD806B}" dt="2022-10-05T21:16:16.995" v="1501"/>
          <ac:spMkLst>
            <pc:docMk/>
            <pc:sldMk cId="1909553984" sldId="2076138356"/>
            <ac:spMk id="80" creationId="{7A3B8F56-8C4F-0105-E6F2-58941C619064}"/>
          </ac:spMkLst>
        </pc:spChg>
        <pc:spChg chg="mod">
          <ac:chgData name="Eldert Grootenboer" userId="86a8f506-bb1c-4964-839a-78287daf85b1" providerId="ADAL" clId="{49524395-C183-40A6-9D3E-7A33E1CD806B}" dt="2022-10-05T21:16:16.995" v="1501"/>
          <ac:spMkLst>
            <pc:docMk/>
            <pc:sldMk cId="1909553984" sldId="2076138356"/>
            <ac:spMk id="81" creationId="{173DB205-46A5-F5BD-7E68-14C9B6C0AD2B}"/>
          </ac:spMkLst>
        </pc:spChg>
        <pc:spChg chg="mod">
          <ac:chgData name="Eldert Grootenboer" userId="86a8f506-bb1c-4964-839a-78287daf85b1" providerId="ADAL" clId="{49524395-C183-40A6-9D3E-7A33E1CD806B}" dt="2022-10-05T21:16:16.995" v="1501"/>
          <ac:spMkLst>
            <pc:docMk/>
            <pc:sldMk cId="1909553984" sldId="2076138356"/>
            <ac:spMk id="82" creationId="{29AC5B0F-ADCD-959C-A88F-DB61F9762E09}"/>
          </ac:spMkLst>
        </pc:spChg>
        <pc:spChg chg="mod">
          <ac:chgData name="Eldert Grootenboer" userId="86a8f506-bb1c-4964-839a-78287daf85b1" providerId="ADAL" clId="{49524395-C183-40A6-9D3E-7A33E1CD806B}" dt="2022-10-05T21:16:16.995" v="1501"/>
          <ac:spMkLst>
            <pc:docMk/>
            <pc:sldMk cId="1909553984" sldId="2076138356"/>
            <ac:spMk id="83" creationId="{316FFEAD-925F-B51F-1EAC-DF6A89AB4B35}"/>
          </ac:spMkLst>
        </pc:spChg>
        <pc:spChg chg="mod">
          <ac:chgData name="Eldert Grootenboer" userId="86a8f506-bb1c-4964-839a-78287daf85b1" providerId="ADAL" clId="{49524395-C183-40A6-9D3E-7A33E1CD806B}" dt="2022-10-05T21:16:16.995" v="1501"/>
          <ac:spMkLst>
            <pc:docMk/>
            <pc:sldMk cId="1909553984" sldId="2076138356"/>
            <ac:spMk id="85" creationId="{E92561B1-F6B5-F341-EDF4-63EE9F977205}"/>
          </ac:spMkLst>
        </pc:spChg>
        <pc:spChg chg="mod">
          <ac:chgData name="Eldert Grootenboer" userId="86a8f506-bb1c-4964-839a-78287daf85b1" providerId="ADAL" clId="{49524395-C183-40A6-9D3E-7A33E1CD806B}" dt="2022-10-05T21:16:16.995" v="1501"/>
          <ac:spMkLst>
            <pc:docMk/>
            <pc:sldMk cId="1909553984" sldId="2076138356"/>
            <ac:spMk id="86" creationId="{D4AB3F05-04BD-C021-42B7-4DAF588A7142}"/>
          </ac:spMkLst>
        </pc:spChg>
        <pc:spChg chg="mod">
          <ac:chgData name="Eldert Grootenboer" userId="86a8f506-bb1c-4964-839a-78287daf85b1" providerId="ADAL" clId="{49524395-C183-40A6-9D3E-7A33E1CD806B}" dt="2022-10-05T21:16:16.995" v="1501"/>
          <ac:spMkLst>
            <pc:docMk/>
            <pc:sldMk cId="1909553984" sldId="2076138356"/>
            <ac:spMk id="87" creationId="{D3844B80-B7FF-CCB4-8462-C5B10C59802A}"/>
          </ac:spMkLst>
        </pc:spChg>
        <pc:spChg chg="mod">
          <ac:chgData name="Eldert Grootenboer" userId="86a8f506-bb1c-4964-839a-78287daf85b1" providerId="ADAL" clId="{49524395-C183-40A6-9D3E-7A33E1CD806B}" dt="2022-10-05T21:16:16.995" v="1501"/>
          <ac:spMkLst>
            <pc:docMk/>
            <pc:sldMk cId="1909553984" sldId="2076138356"/>
            <ac:spMk id="88" creationId="{B5216580-F50E-4FF0-0C2C-3AF3980BC026}"/>
          </ac:spMkLst>
        </pc:spChg>
        <pc:spChg chg="mod">
          <ac:chgData name="Eldert Grootenboer" userId="86a8f506-bb1c-4964-839a-78287daf85b1" providerId="ADAL" clId="{49524395-C183-40A6-9D3E-7A33E1CD806B}" dt="2022-10-05T21:16:16.995" v="1501"/>
          <ac:spMkLst>
            <pc:docMk/>
            <pc:sldMk cId="1909553984" sldId="2076138356"/>
            <ac:spMk id="89" creationId="{9C396AB0-B414-9A90-E973-B8092BD829A7}"/>
          </ac:spMkLst>
        </pc:spChg>
        <pc:spChg chg="mod">
          <ac:chgData name="Eldert Grootenboer" userId="86a8f506-bb1c-4964-839a-78287daf85b1" providerId="ADAL" clId="{49524395-C183-40A6-9D3E-7A33E1CD806B}" dt="2022-10-05T21:16:16.995" v="1501"/>
          <ac:spMkLst>
            <pc:docMk/>
            <pc:sldMk cId="1909553984" sldId="2076138356"/>
            <ac:spMk id="90" creationId="{BDC3B990-DFFE-7A4D-E8B6-F9396F1361E8}"/>
          </ac:spMkLst>
        </pc:spChg>
        <pc:spChg chg="mod">
          <ac:chgData name="Eldert Grootenboer" userId="86a8f506-bb1c-4964-839a-78287daf85b1" providerId="ADAL" clId="{49524395-C183-40A6-9D3E-7A33E1CD806B}" dt="2022-10-05T21:16:16.995" v="1501"/>
          <ac:spMkLst>
            <pc:docMk/>
            <pc:sldMk cId="1909553984" sldId="2076138356"/>
            <ac:spMk id="91" creationId="{FFC1BAF4-CDD5-F9B9-F5FC-C93206069E06}"/>
          </ac:spMkLst>
        </pc:spChg>
        <pc:spChg chg="add del mod">
          <ac:chgData name="Eldert Grootenboer" userId="86a8f506-bb1c-4964-839a-78287daf85b1" providerId="ADAL" clId="{49524395-C183-40A6-9D3E-7A33E1CD806B}" dt="2022-10-05T21:16:21.437" v="1502"/>
          <ac:spMkLst>
            <pc:docMk/>
            <pc:sldMk cId="1909553984" sldId="2076138356"/>
            <ac:spMk id="92" creationId="{089818F6-5EAD-B9BB-965C-8DCB047796E7}"/>
          </ac:spMkLst>
        </pc:spChg>
        <pc:spChg chg="add del mod">
          <ac:chgData name="Eldert Grootenboer" userId="86a8f506-bb1c-4964-839a-78287daf85b1" providerId="ADAL" clId="{49524395-C183-40A6-9D3E-7A33E1CD806B}" dt="2022-10-05T21:16:21.437" v="1502"/>
          <ac:spMkLst>
            <pc:docMk/>
            <pc:sldMk cId="1909553984" sldId="2076138356"/>
            <ac:spMk id="93" creationId="{476C29C1-76ED-8E7D-84D1-779AEF151CC0}"/>
          </ac:spMkLst>
        </pc:spChg>
        <pc:spChg chg="add del mod">
          <ac:chgData name="Eldert Grootenboer" userId="86a8f506-bb1c-4964-839a-78287daf85b1" providerId="ADAL" clId="{49524395-C183-40A6-9D3E-7A33E1CD806B}" dt="2022-10-05T21:16:21.437" v="1502"/>
          <ac:spMkLst>
            <pc:docMk/>
            <pc:sldMk cId="1909553984" sldId="2076138356"/>
            <ac:spMk id="94" creationId="{0E575C32-C7EC-D546-00F8-178BFC7B5F87}"/>
          </ac:spMkLst>
        </pc:spChg>
        <pc:spChg chg="mod">
          <ac:chgData name="Eldert Grootenboer" userId="86a8f506-bb1c-4964-839a-78287daf85b1" providerId="ADAL" clId="{49524395-C183-40A6-9D3E-7A33E1CD806B}" dt="2022-10-05T21:16:16.995" v="1501"/>
          <ac:spMkLst>
            <pc:docMk/>
            <pc:sldMk cId="1909553984" sldId="2076138356"/>
            <ac:spMk id="96" creationId="{39117879-0DC5-4236-FDA1-0BD87A4A5BD6}"/>
          </ac:spMkLst>
        </pc:spChg>
        <pc:spChg chg="mod">
          <ac:chgData name="Eldert Grootenboer" userId="86a8f506-bb1c-4964-839a-78287daf85b1" providerId="ADAL" clId="{49524395-C183-40A6-9D3E-7A33E1CD806B}" dt="2022-10-05T21:16:16.995" v="1501"/>
          <ac:spMkLst>
            <pc:docMk/>
            <pc:sldMk cId="1909553984" sldId="2076138356"/>
            <ac:spMk id="97" creationId="{DDE3B382-CA17-1748-0A9C-880B64845FB2}"/>
          </ac:spMkLst>
        </pc:spChg>
        <pc:spChg chg="mod">
          <ac:chgData name="Eldert Grootenboer" userId="86a8f506-bb1c-4964-839a-78287daf85b1" providerId="ADAL" clId="{49524395-C183-40A6-9D3E-7A33E1CD806B}" dt="2022-10-05T21:16:16.995" v="1501"/>
          <ac:spMkLst>
            <pc:docMk/>
            <pc:sldMk cId="1909553984" sldId="2076138356"/>
            <ac:spMk id="98" creationId="{87C66B0B-2915-3DFA-44AE-F2D2544ADDF0}"/>
          </ac:spMkLst>
        </pc:spChg>
        <pc:spChg chg="add del mod">
          <ac:chgData name="Eldert Grootenboer" userId="86a8f506-bb1c-4964-839a-78287daf85b1" providerId="ADAL" clId="{49524395-C183-40A6-9D3E-7A33E1CD806B}" dt="2022-10-05T21:16:21.437" v="1502"/>
          <ac:spMkLst>
            <pc:docMk/>
            <pc:sldMk cId="1909553984" sldId="2076138356"/>
            <ac:spMk id="99" creationId="{AC4B13BA-BD06-5581-7973-74085596DF74}"/>
          </ac:spMkLst>
        </pc:spChg>
        <pc:spChg chg="add del mod">
          <ac:chgData name="Eldert Grootenboer" userId="86a8f506-bb1c-4964-839a-78287daf85b1" providerId="ADAL" clId="{49524395-C183-40A6-9D3E-7A33E1CD806B}" dt="2022-10-05T21:16:21.437" v="1502"/>
          <ac:spMkLst>
            <pc:docMk/>
            <pc:sldMk cId="1909553984" sldId="2076138356"/>
            <ac:spMk id="100" creationId="{8B5B0400-A635-055F-9DFA-F45166F5C166}"/>
          </ac:spMkLst>
        </pc:spChg>
        <pc:spChg chg="add del mod">
          <ac:chgData name="Eldert Grootenboer" userId="86a8f506-bb1c-4964-839a-78287daf85b1" providerId="ADAL" clId="{49524395-C183-40A6-9D3E-7A33E1CD806B}" dt="2022-10-05T21:16:21.437" v="1502"/>
          <ac:spMkLst>
            <pc:docMk/>
            <pc:sldMk cId="1909553984" sldId="2076138356"/>
            <ac:spMk id="101" creationId="{D9B02253-63B9-2CDF-773F-D016A1E50642}"/>
          </ac:spMkLst>
        </pc:spChg>
        <pc:spChg chg="add del mod">
          <ac:chgData name="Eldert Grootenboer" userId="86a8f506-bb1c-4964-839a-78287daf85b1" providerId="ADAL" clId="{49524395-C183-40A6-9D3E-7A33E1CD806B}" dt="2022-10-05T21:16:21.437" v="1502"/>
          <ac:spMkLst>
            <pc:docMk/>
            <pc:sldMk cId="1909553984" sldId="2076138356"/>
            <ac:spMk id="102" creationId="{AD7301FA-CFBF-1422-897F-BD3628780FFB}"/>
          </ac:spMkLst>
        </pc:spChg>
        <pc:spChg chg="add del mod">
          <ac:chgData name="Eldert Grootenboer" userId="86a8f506-bb1c-4964-839a-78287daf85b1" providerId="ADAL" clId="{49524395-C183-40A6-9D3E-7A33E1CD806B}" dt="2022-10-05T21:16:21.437" v="1502"/>
          <ac:spMkLst>
            <pc:docMk/>
            <pc:sldMk cId="1909553984" sldId="2076138356"/>
            <ac:spMk id="112" creationId="{B01A3919-4AE0-E83C-70AC-FB21E1D1009E}"/>
          </ac:spMkLst>
        </pc:spChg>
        <pc:spChg chg="add del mod">
          <ac:chgData name="Eldert Grootenboer" userId="86a8f506-bb1c-4964-839a-78287daf85b1" providerId="ADAL" clId="{49524395-C183-40A6-9D3E-7A33E1CD806B}" dt="2022-10-05T21:16:21.437" v="1502"/>
          <ac:spMkLst>
            <pc:docMk/>
            <pc:sldMk cId="1909553984" sldId="2076138356"/>
            <ac:spMk id="114" creationId="{BA889420-854D-4E40-24A1-9B96A6C74485}"/>
          </ac:spMkLst>
        </pc:spChg>
        <pc:spChg chg="add del mod">
          <ac:chgData name="Eldert Grootenboer" userId="86a8f506-bb1c-4964-839a-78287daf85b1" providerId="ADAL" clId="{49524395-C183-40A6-9D3E-7A33E1CD806B}" dt="2022-10-05T21:16:21.437" v="1502"/>
          <ac:spMkLst>
            <pc:docMk/>
            <pc:sldMk cId="1909553984" sldId="2076138356"/>
            <ac:spMk id="115" creationId="{19DECD58-5FFC-368E-6C9F-50B1C3BE594B}"/>
          </ac:spMkLst>
        </pc:spChg>
        <pc:spChg chg="add del mod">
          <ac:chgData name="Eldert Grootenboer" userId="86a8f506-bb1c-4964-839a-78287daf85b1" providerId="ADAL" clId="{49524395-C183-40A6-9D3E-7A33E1CD806B}" dt="2022-10-05T21:16:21.437" v="1502"/>
          <ac:spMkLst>
            <pc:docMk/>
            <pc:sldMk cId="1909553984" sldId="2076138356"/>
            <ac:spMk id="116" creationId="{B44C48F2-1F21-8F39-26EF-FB7C240C7F01}"/>
          </ac:spMkLst>
        </pc:spChg>
        <pc:spChg chg="add del mod">
          <ac:chgData name="Eldert Grootenboer" userId="86a8f506-bb1c-4964-839a-78287daf85b1" providerId="ADAL" clId="{49524395-C183-40A6-9D3E-7A33E1CD806B}" dt="2022-10-05T21:16:21.437" v="1502"/>
          <ac:spMkLst>
            <pc:docMk/>
            <pc:sldMk cId="1909553984" sldId="2076138356"/>
            <ac:spMk id="117" creationId="{7A787C19-7DD4-CC48-156D-A664EC612A84}"/>
          </ac:spMkLst>
        </pc:spChg>
        <pc:spChg chg="add del mod">
          <ac:chgData name="Eldert Grootenboer" userId="86a8f506-bb1c-4964-839a-78287daf85b1" providerId="ADAL" clId="{49524395-C183-40A6-9D3E-7A33E1CD806B}" dt="2022-10-05T21:16:21.437" v="1502"/>
          <ac:spMkLst>
            <pc:docMk/>
            <pc:sldMk cId="1909553984" sldId="2076138356"/>
            <ac:spMk id="119" creationId="{5A634E14-0B9C-FCC8-2D91-CC548AB64CDA}"/>
          </ac:spMkLst>
        </pc:spChg>
        <pc:spChg chg="add del mod">
          <ac:chgData name="Eldert Grootenboer" userId="86a8f506-bb1c-4964-839a-78287daf85b1" providerId="ADAL" clId="{49524395-C183-40A6-9D3E-7A33E1CD806B}" dt="2022-10-05T21:16:21.437" v="1502"/>
          <ac:spMkLst>
            <pc:docMk/>
            <pc:sldMk cId="1909553984" sldId="2076138356"/>
            <ac:spMk id="121" creationId="{93A0153C-AE8D-0652-C4AA-1C66951659CF}"/>
          </ac:spMkLst>
        </pc:spChg>
        <pc:spChg chg="add del mod">
          <ac:chgData name="Eldert Grootenboer" userId="86a8f506-bb1c-4964-839a-78287daf85b1" providerId="ADAL" clId="{49524395-C183-40A6-9D3E-7A33E1CD806B}" dt="2022-10-05T21:16:21.437" v="1502"/>
          <ac:spMkLst>
            <pc:docMk/>
            <pc:sldMk cId="1909553984" sldId="2076138356"/>
            <ac:spMk id="122" creationId="{3726FA96-621E-0801-59D3-28CB603CD720}"/>
          </ac:spMkLst>
        </pc:spChg>
        <pc:spChg chg="add del mod">
          <ac:chgData name="Eldert Grootenboer" userId="86a8f506-bb1c-4964-839a-78287daf85b1" providerId="ADAL" clId="{49524395-C183-40A6-9D3E-7A33E1CD806B}" dt="2022-10-05T21:16:21.437" v="1502"/>
          <ac:spMkLst>
            <pc:docMk/>
            <pc:sldMk cId="1909553984" sldId="2076138356"/>
            <ac:spMk id="123" creationId="{F722041D-A529-82E3-7055-6B5F07A1D13A}"/>
          </ac:spMkLst>
        </pc:spChg>
        <pc:spChg chg="add del mod">
          <ac:chgData name="Eldert Grootenboer" userId="86a8f506-bb1c-4964-839a-78287daf85b1" providerId="ADAL" clId="{49524395-C183-40A6-9D3E-7A33E1CD806B}" dt="2022-10-05T21:16:21.437" v="1502"/>
          <ac:spMkLst>
            <pc:docMk/>
            <pc:sldMk cId="1909553984" sldId="2076138356"/>
            <ac:spMk id="124" creationId="{A9663A29-5CED-B547-3202-1D03E4B137C1}"/>
          </ac:spMkLst>
        </pc:spChg>
        <pc:spChg chg="add del mod">
          <ac:chgData name="Eldert Grootenboer" userId="86a8f506-bb1c-4964-839a-78287daf85b1" providerId="ADAL" clId="{49524395-C183-40A6-9D3E-7A33E1CD806B}" dt="2022-10-05T21:16:21.437" v="1502"/>
          <ac:spMkLst>
            <pc:docMk/>
            <pc:sldMk cId="1909553984" sldId="2076138356"/>
            <ac:spMk id="125" creationId="{D53B4DF5-0FF6-D7B3-4F12-066C93339071}"/>
          </ac:spMkLst>
        </pc:spChg>
        <pc:spChg chg="add del mod">
          <ac:chgData name="Eldert Grootenboer" userId="86a8f506-bb1c-4964-839a-78287daf85b1" providerId="ADAL" clId="{49524395-C183-40A6-9D3E-7A33E1CD806B}" dt="2022-10-05T21:16:21.437" v="1502"/>
          <ac:spMkLst>
            <pc:docMk/>
            <pc:sldMk cId="1909553984" sldId="2076138356"/>
            <ac:spMk id="126" creationId="{ACE0B287-8B74-7A92-2D39-CC04E4192984}"/>
          </ac:spMkLst>
        </pc:spChg>
        <pc:spChg chg="add del mod">
          <ac:chgData name="Eldert Grootenboer" userId="86a8f506-bb1c-4964-839a-78287daf85b1" providerId="ADAL" clId="{49524395-C183-40A6-9D3E-7A33E1CD806B}" dt="2022-10-05T21:16:21.437" v="1502"/>
          <ac:spMkLst>
            <pc:docMk/>
            <pc:sldMk cId="1909553984" sldId="2076138356"/>
            <ac:spMk id="127" creationId="{29351F24-EB0F-5B63-CEB2-200BB30E952E}"/>
          </ac:spMkLst>
        </pc:spChg>
        <pc:spChg chg="add del mod">
          <ac:chgData name="Eldert Grootenboer" userId="86a8f506-bb1c-4964-839a-78287daf85b1" providerId="ADAL" clId="{49524395-C183-40A6-9D3E-7A33E1CD806B}" dt="2022-10-05T21:16:21.437" v="1502"/>
          <ac:spMkLst>
            <pc:docMk/>
            <pc:sldMk cId="1909553984" sldId="2076138356"/>
            <ac:spMk id="128" creationId="{9AF6DDAE-D725-55A7-69C6-BC4E4B22BC36}"/>
          </ac:spMkLst>
        </pc:spChg>
        <pc:spChg chg="mod">
          <ac:chgData name="Eldert Grootenboer" userId="86a8f506-bb1c-4964-839a-78287daf85b1" providerId="ADAL" clId="{49524395-C183-40A6-9D3E-7A33E1CD806B}" dt="2022-10-05T21:16:22.927" v="1503"/>
          <ac:spMkLst>
            <pc:docMk/>
            <pc:sldMk cId="1909553984" sldId="2076138356"/>
            <ac:spMk id="130" creationId="{4BE2EF68-45FE-E59B-A915-1189BC1BB7C0}"/>
          </ac:spMkLst>
        </pc:spChg>
        <pc:spChg chg="mod">
          <ac:chgData name="Eldert Grootenboer" userId="86a8f506-bb1c-4964-839a-78287daf85b1" providerId="ADAL" clId="{49524395-C183-40A6-9D3E-7A33E1CD806B}" dt="2022-10-05T21:16:22.927" v="1503"/>
          <ac:spMkLst>
            <pc:docMk/>
            <pc:sldMk cId="1909553984" sldId="2076138356"/>
            <ac:spMk id="131" creationId="{C325308D-E72A-CB33-0F3A-B9B278B286DF}"/>
          </ac:spMkLst>
        </pc:spChg>
        <pc:spChg chg="mod">
          <ac:chgData name="Eldert Grootenboer" userId="86a8f506-bb1c-4964-839a-78287daf85b1" providerId="ADAL" clId="{49524395-C183-40A6-9D3E-7A33E1CD806B}" dt="2022-10-05T21:16:22.927" v="1503"/>
          <ac:spMkLst>
            <pc:docMk/>
            <pc:sldMk cId="1909553984" sldId="2076138356"/>
            <ac:spMk id="132" creationId="{FDCD8BD9-A494-04E2-AAA1-B1BDB982513F}"/>
          </ac:spMkLst>
        </pc:spChg>
        <pc:spChg chg="mod">
          <ac:chgData name="Eldert Grootenboer" userId="86a8f506-bb1c-4964-839a-78287daf85b1" providerId="ADAL" clId="{49524395-C183-40A6-9D3E-7A33E1CD806B}" dt="2022-10-05T21:16:22.927" v="1503"/>
          <ac:spMkLst>
            <pc:docMk/>
            <pc:sldMk cId="1909553984" sldId="2076138356"/>
            <ac:spMk id="134" creationId="{2902F4C3-3763-4EF5-5351-FEDD6AD4EC62}"/>
          </ac:spMkLst>
        </pc:spChg>
        <pc:spChg chg="mod">
          <ac:chgData name="Eldert Grootenboer" userId="86a8f506-bb1c-4964-839a-78287daf85b1" providerId="ADAL" clId="{49524395-C183-40A6-9D3E-7A33E1CD806B}" dt="2022-10-05T21:16:22.927" v="1503"/>
          <ac:spMkLst>
            <pc:docMk/>
            <pc:sldMk cId="1909553984" sldId="2076138356"/>
            <ac:spMk id="135" creationId="{26891381-1B86-4F2F-78A6-E703F2C12256}"/>
          </ac:spMkLst>
        </pc:spChg>
        <pc:spChg chg="mod">
          <ac:chgData name="Eldert Grootenboer" userId="86a8f506-bb1c-4964-839a-78287daf85b1" providerId="ADAL" clId="{49524395-C183-40A6-9D3E-7A33E1CD806B}" dt="2022-10-05T21:16:22.927" v="1503"/>
          <ac:spMkLst>
            <pc:docMk/>
            <pc:sldMk cId="1909553984" sldId="2076138356"/>
            <ac:spMk id="136" creationId="{DA60572E-CFF6-E9EC-0AA1-6EB728F9D00D}"/>
          </ac:spMkLst>
        </pc:spChg>
        <pc:spChg chg="mod">
          <ac:chgData name="Eldert Grootenboer" userId="86a8f506-bb1c-4964-839a-78287daf85b1" providerId="ADAL" clId="{49524395-C183-40A6-9D3E-7A33E1CD806B}" dt="2022-10-05T21:16:22.927" v="1503"/>
          <ac:spMkLst>
            <pc:docMk/>
            <pc:sldMk cId="1909553984" sldId="2076138356"/>
            <ac:spMk id="137" creationId="{94025804-082B-165B-2A3C-57780E0D7BC7}"/>
          </ac:spMkLst>
        </pc:spChg>
        <pc:spChg chg="mod">
          <ac:chgData name="Eldert Grootenboer" userId="86a8f506-bb1c-4964-839a-78287daf85b1" providerId="ADAL" clId="{49524395-C183-40A6-9D3E-7A33E1CD806B}" dt="2022-10-05T21:16:22.927" v="1503"/>
          <ac:spMkLst>
            <pc:docMk/>
            <pc:sldMk cId="1909553984" sldId="2076138356"/>
            <ac:spMk id="138" creationId="{6098D67A-04C2-1BED-DA87-21B41CDF34F2}"/>
          </ac:spMkLst>
        </pc:spChg>
        <pc:spChg chg="mod">
          <ac:chgData name="Eldert Grootenboer" userId="86a8f506-bb1c-4964-839a-78287daf85b1" providerId="ADAL" clId="{49524395-C183-40A6-9D3E-7A33E1CD806B}" dt="2022-10-05T21:16:22.927" v="1503"/>
          <ac:spMkLst>
            <pc:docMk/>
            <pc:sldMk cId="1909553984" sldId="2076138356"/>
            <ac:spMk id="140" creationId="{BD110D02-7F0E-D05F-5746-34565D3C402D}"/>
          </ac:spMkLst>
        </pc:spChg>
        <pc:spChg chg="mod">
          <ac:chgData name="Eldert Grootenboer" userId="86a8f506-bb1c-4964-839a-78287daf85b1" providerId="ADAL" clId="{49524395-C183-40A6-9D3E-7A33E1CD806B}" dt="2022-10-05T21:16:22.927" v="1503"/>
          <ac:spMkLst>
            <pc:docMk/>
            <pc:sldMk cId="1909553984" sldId="2076138356"/>
            <ac:spMk id="141" creationId="{6BADA812-B2ED-4456-D1E7-11A337D8C980}"/>
          </ac:spMkLst>
        </pc:spChg>
        <pc:spChg chg="mod">
          <ac:chgData name="Eldert Grootenboer" userId="86a8f506-bb1c-4964-839a-78287daf85b1" providerId="ADAL" clId="{49524395-C183-40A6-9D3E-7A33E1CD806B}" dt="2022-10-05T21:16:22.927" v="1503"/>
          <ac:spMkLst>
            <pc:docMk/>
            <pc:sldMk cId="1909553984" sldId="2076138356"/>
            <ac:spMk id="142" creationId="{1C58FFA8-DC9A-BA4A-8D77-B013A40A64C4}"/>
          </ac:spMkLst>
        </pc:spChg>
        <pc:spChg chg="mod">
          <ac:chgData name="Eldert Grootenboer" userId="86a8f506-bb1c-4964-839a-78287daf85b1" providerId="ADAL" clId="{49524395-C183-40A6-9D3E-7A33E1CD806B}" dt="2022-10-05T21:16:22.927" v="1503"/>
          <ac:spMkLst>
            <pc:docMk/>
            <pc:sldMk cId="1909553984" sldId="2076138356"/>
            <ac:spMk id="143" creationId="{ED623BD1-F35D-A04E-5727-D4107C6BCF68}"/>
          </ac:spMkLst>
        </pc:spChg>
        <pc:spChg chg="mod">
          <ac:chgData name="Eldert Grootenboer" userId="86a8f506-bb1c-4964-839a-78287daf85b1" providerId="ADAL" clId="{49524395-C183-40A6-9D3E-7A33E1CD806B}" dt="2022-10-05T21:16:22.927" v="1503"/>
          <ac:spMkLst>
            <pc:docMk/>
            <pc:sldMk cId="1909553984" sldId="2076138356"/>
            <ac:spMk id="144" creationId="{98BA19AC-71FB-1AF2-8949-56D9D314C5C4}"/>
          </ac:spMkLst>
        </pc:spChg>
        <pc:spChg chg="mod">
          <ac:chgData name="Eldert Grootenboer" userId="86a8f506-bb1c-4964-839a-78287daf85b1" providerId="ADAL" clId="{49524395-C183-40A6-9D3E-7A33E1CD806B}" dt="2022-10-05T21:16:22.927" v="1503"/>
          <ac:spMkLst>
            <pc:docMk/>
            <pc:sldMk cId="1909553984" sldId="2076138356"/>
            <ac:spMk id="145" creationId="{8A34A229-B13B-7506-08C1-1A59F10A9ABE}"/>
          </ac:spMkLst>
        </pc:spChg>
        <pc:spChg chg="mod">
          <ac:chgData name="Eldert Grootenboer" userId="86a8f506-bb1c-4964-839a-78287daf85b1" providerId="ADAL" clId="{49524395-C183-40A6-9D3E-7A33E1CD806B}" dt="2022-10-05T21:16:22.927" v="1503"/>
          <ac:spMkLst>
            <pc:docMk/>
            <pc:sldMk cId="1909553984" sldId="2076138356"/>
            <ac:spMk id="146" creationId="{4B2B6018-5DF8-DF36-0E83-435E8E1E5E20}"/>
          </ac:spMkLst>
        </pc:spChg>
        <pc:spChg chg="add del mod">
          <ac:chgData name="Eldert Grootenboer" userId="86a8f506-bb1c-4964-839a-78287daf85b1" providerId="ADAL" clId="{49524395-C183-40A6-9D3E-7A33E1CD806B}" dt="2022-10-05T21:16:24.536" v="1504"/>
          <ac:spMkLst>
            <pc:docMk/>
            <pc:sldMk cId="1909553984" sldId="2076138356"/>
            <ac:spMk id="147" creationId="{58292322-8CED-091B-877D-2033DB9F699A}"/>
          </ac:spMkLst>
        </pc:spChg>
        <pc:spChg chg="add del mod">
          <ac:chgData name="Eldert Grootenboer" userId="86a8f506-bb1c-4964-839a-78287daf85b1" providerId="ADAL" clId="{49524395-C183-40A6-9D3E-7A33E1CD806B}" dt="2022-10-05T21:16:24.536" v="1504"/>
          <ac:spMkLst>
            <pc:docMk/>
            <pc:sldMk cId="1909553984" sldId="2076138356"/>
            <ac:spMk id="148" creationId="{8EBA23E7-A07B-273F-61EE-8C94E4F0C442}"/>
          </ac:spMkLst>
        </pc:spChg>
        <pc:spChg chg="add del mod">
          <ac:chgData name="Eldert Grootenboer" userId="86a8f506-bb1c-4964-839a-78287daf85b1" providerId="ADAL" clId="{49524395-C183-40A6-9D3E-7A33E1CD806B}" dt="2022-10-05T21:16:24.536" v="1504"/>
          <ac:spMkLst>
            <pc:docMk/>
            <pc:sldMk cId="1909553984" sldId="2076138356"/>
            <ac:spMk id="149" creationId="{58317EA6-3866-9DE3-6E7B-C0F4212D27B4}"/>
          </ac:spMkLst>
        </pc:spChg>
        <pc:spChg chg="mod">
          <ac:chgData name="Eldert Grootenboer" userId="86a8f506-bb1c-4964-839a-78287daf85b1" providerId="ADAL" clId="{49524395-C183-40A6-9D3E-7A33E1CD806B}" dt="2022-10-05T21:16:22.927" v="1503"/>
          <ac:spMkLst>
            <pc:docMk/>
            <pc:sldMk cId="1909553984" sldId="2076138356"/>
            <ac:spMk id="151" creationId="{5ADADF8D-AAB2-BFA0-5517-EA76CF3D7C6D}"/>
          </ac:spMkLst>
        </pc:spChg>
        <pc:spChg chg="mod">
          <ac:chgData name="Eldert Grootenboer" userId="86a8f506-bb1c-4964-839a-78287daf85b1" providerId="ADAL" clId="{49524395-C183-40A6-9D3E-7A33E1CD806B}" dt="2022-10-05T21:16:22.927" v="1503"/>
          <ac:spMkLst>
            <pc:docMk/>
            <pc:sldMk cId="1909553984" sldId="2076138356"/>
            <ac:spMk id="152" creationId="{5F5013EB-9AEA-2FDF-5025-2EBC7AFC26AF}"/>
          </ac:spMkLst>
        </pc:spChg>
        <pc:spChg chg="mod">
          <ac:chgData name="Eldert Grootenboer" userId="86a8f506-bb1c-4964-839a-78287daf85b1" providerId="ADAL" clId="{49524395-C183-40A6-9D3E-7A33E1CD806B}" dt="2022-10-05T21:16:22.927" v="1503"/>
          <ac:spMkLst>
            <pc:docMk/>
            <pc:sldMk cId="1909553984" sldId="2076138356"/>
            <ac:spMk id="153" creationId="{10413B24-CADE-4221-3126-0706F4FA2DF4}"/>
          </ac:spMkLst>
        </pc:spChg>
        <pc:spChg chg="add del mod">
          <ac:chgData name="Eldert Grootenboer" userId="86a8f506-bb1c-4964-839a-78287daf85b1" providerId="ADAL" clId="{49524395-C183-40A6-9D3E-7A33E1CD806B}" dt="2022-10-05T21:16:24.536" v="1504"/>
          <ac:spMkLst>
            <pc:docMk/>
            <pc:sldMk cId="1909553984" sldId="2076138356"/>
            <ac:spMk id="154" creationId="{F7ACACC9-81B4-20E4-77D0-E1F7510A0339}"/>
          </ac:spMkLst>
        </pc:spChg>
        <pc:spChg chg="add del mod">
          <ac:chgData name="Eldert Grootenboer" userId="86a8f506-bb1c-4964-839a-78287daf85b1" providerId="ADAL" clId="{49524395-C183-40A6-9D3E-7A33E1CD806B}" dt="2022-10-05T21:16:24.536" v="1504"/>
          <ac:spMkLst>
            <pc:docMk/>
            <pc:sldMk cId="1909553984" sldId="2076138356"/>
            <ac:spMk id="155" creationId="{159B1DFF-81D0-F7E8-F90E-10EADEAE3DB0}"/>
          </ac:spMkLst>
        </pc:spChg>
        <pc:spChg chg="add del mod">
          <ac:chgData name="Eldert Grootenboer" userId="86a8f506-bb1c-4964-839a-78287daf85b1" providerId="ADAL" clId="{49524395-C183-40A6-9D3E-7A33E1CD806B}" dt="2022-10-05T21:16:24.536" v="1504"/>
          <ac:spMkLst>
            <pc:docMk/>
            <pc:sldMk cId="1909553984" sldId="2076138356"/>
            <ac:spMk id="156" creationId="{6E300700-3265-A0FA-2C6A-011E9F72A897}"/>
          </ac:spMkLst>
        </pc:spChg>
        <pc:spChg chg="add del mod">
          <ac:chgData name="Eldert Grootenboer" userId="86a8f506-bb1c-4964-839a-78287daf85b1" providerId="ADAL" clId="{49524395-C183-40A6-9D3E-7A33E1CD806B}" dt="2022-10-05T21:16:24.536" v="1504"/>
          <ac:spMkLst>
            <pc:docMk/>
            <pc:sldMk cId="1909553984" sldId="2076138356"/>
            <ac:spMk id="157" creationId="{4FA4F26A-659C-E2B5-75BC-1D7612135DB8}"/>
          </ac:spMkLst>
        </pc:spChg>
        <pc:spChg chg="add del mod">
          <ac:chgData name="Eldert Grootenboer" userId="86a8f506-bb1c-4964-839a-78287daf85b1" providerId="ADAL" clId="{49524395-C183-40A6-9D3E-7A33E1CD806B}" dt="2022-10-05T21:16:24.536" v="1504"/>
          <ac:spMkLst>
            <pc:docMk/>
            <pc:sldMk cId="1909553984" sldId="2076138356"/>
            <ac:spMk id="167" creationId="{9D86DD9A-7592-B487-5844-52F15C08132C}"/>
          </ac:spMkLst>
        </pc:spChg>
        <pc:spChg chg="add del mod">
          <ac:chgData name="Eldert Grootenboer" userId="86a8f506-bb1c-4964-839a-78287daf85b1" providerId="ADAL" clId="{49524395-C183-40A6-9D3E-7A33E1CD806B}" dt="2022-10-05T21:16:24.536" v="1504"/>
          <ac:spMkLst>
            <pc:docMk/>
            <pc:sldMk cId="1909553984" sldId="2076138356"/>
            <ac:spMk id="169" creationId="{0BC892BD-BC82-2B48-D07A-F8A1FF5C52C3}"/>
          </ac:spMkLst>
        </pc:spChg>
        <pc:spChg chg="add del mod">
          <ac:chgData name="Eldert Grootenboer" userId="86a8f506-bb1c-4964-839a-78287daf85b1" providerId="ADAL" clId="{49524395-C183-40A6-9D3E-7A33E1CD806B}" dt="2022-10-05T21:16:24.536" v="1504"/>
          <ac:spMkLst>
            <pc:docMk/>
            <pc:sldMk cId="1909553984" sldId="2076138356"/>
            <ac:spMk id="170" creationId="{E2C96BC0-2C9E-FDA7-BC01-FBCF98AF0D0C}"/>
          </ac:spMkLst>
        </pc:spChg>
        <pc:spChg chg="add del mod">
          <ac:chgData name="Eldert Grootenboer" userId="86a8f506-bb1c-4964-839a-78287daf85b1" providerId="ADAL" clId="{49524395-C183-40A6-9D3E-7A33E1CD806B}" dt="2022-10-05T21:16:24.536" v="1504"/>
          <ac:spMkLst>
            <pc:docMk/>
            <pc:sldMk cId="1909553984" sldId="2076138356"/>
            <ac:spMk id="171" creationId="{B0C88D5E-4D7C-0FF2-0A49-224416C65781}"/>
          </ac:spMkLst>
        </pc:spChg>
        <pc:spChg chg="add del mod">
          <ac:chgData name="Eldert Grootenboer" userId="86a8f506-bb1c-4964-839a-78287daf85b1" providerId="ADAL" clId="{49524395-C183-40A6-9D3E-7A33E1CD806B}" dt="2022-10-05T21:16:24.536" v="1504"/>
          <ac:spMkLst>
            <pc:docMk/>
            <pc:sldMk cId="1909553984" sldId="2076138356"/>
            <ac:spMk id="172" creationId="{752E2919-D0D2-37F5-26BC-DA2ABF4483F3}"/>
          </ac:spMkLst>
        </pc:spChg>
        <pc:spChg chg="add del mod">
          <ac:chgData name="Eldert Grootenboer" userId="86a8f506-bb1c-4964-839a-78287daf85b1" providerId="ADAL" clId="{49524395-C183-40A6-9D3E-7A33E1CD806B}" dt="2022-10-05T21:16:24.536" v="1504"/>
          <ac:spMkLst>
            <pc:docMk/>
            <pc:sldMk cId="1909553984" sldId="2076138356"/>
            <ac:spMk id="174" creationId="{0EA2E6DA-0157-9AF8-3E24-9BAFA0529AB1}"/>
          </ac:spMkLst>
        </pc:spChg>
        <pc:spChg chg="add del mod">
          <ac:chgData name="Eldert Grootenboer" userId="86a8f506-bb1c-4964-839a-78287daf85b1" providerId="ADAL" clId="{49524395-C183-40A6-9D3E-7A33E1CD806B}" dt="2022-10-05T21:16:24.536" v="1504"/>
          <ac:spMkLst>
            <pc:docMk/>
            <pc:sldMk cId="1909553984" sldId="2076138356"/>
            <ac:spMk id="176" creationId="{0F8FD8F4-1E69-B271-13F5-BD9D3A80BCB6}"/>
          </ac:spMkLst>
        </pc:spChg>
        <pc:spChg chg="add del mod">
          <ac:chgData name="Eldert Grootenboer" userId="86a8f506-bb1c-4964-839a-78287daf85b1" providerId="ADAL" clId="{49524395-C183-40A6-9D3E-7A33E1CD806B}" dt="2022-10-05T21:16:24.536" v="1504"/>
          <ac:spMkLst>
            <pc:docMk/>
            <pc:sldMk cId="1909553984" sldId="2076138356"/>
            <ac:spMk id="177" creationId="{89F6542F-D18D-FF6C-64C1-F83500FC050F}"/>
          </ac:spMkLst>
        </pc:spChg>
        <pc:spChg chg="add del mod">
          <ac:chgData name="Eldert Grootenboer" userId="86a8f506-bb1c-4964-839a-78287daf85b1" providerId="ADAL" clId="{49524395-C183-40A6-9D3E-7A33E1CD806B}" dt="2022-10-05T21:16:24.536" v="1504"/>
          <ac:spMkLst>
            <pc:docMk/>
            <pc:sldMk cId="1909553984" sldId="2076138356"/>
            <ac:spMk id="178" creationId="{B8372853-08C1-68A8-428C-67D260061FDD}"/>
          </ac:spMkLst>
        </pc:spChg>
        <pc:spChg chg="add del mod">
          <ac:chgData name="Eldert Grootenboer" userId="86a8f506-bb1c-4964-839a-78287daf85b1" providerId="ADAL" clId="{49524395-C183-40A6-9D3E-7A33E1CD806B}" dt="2022-10-05T21:16:24.536" v="1504"/>
          <ac:spMkLst>
            <pc:docMk/>
            <pc:sldMk cId="1909553984" sldId="2076138356"/>
            <ac:spMk id="179" creationId="{9FF314EB-40AE-0127-8F44-DF50CE29B711}"/>
          </ac:spMkLst>
        </pc:spChg>
        <pc:spChg chg="add del mod">
          <ac:chgData name="Eldert Grootenboer" userId="86a8f506-bb1c-4964-839a-78287daf85b1" providerId="ADAL" clId="{49524395-C183-40A6-9D3E-7A33E1CD806B}" dt="2022-10-05T21:16:24.536" v="1504"/>
          <ac:spMkLst>
            <pc:docMk/>
            <pc:sldMk cId="1909553984" sldId="2076138356"/>
            <ac:spMk id="180" creationId="{B0B4EB22-475B-C407-3209-E7F581B8E40B}"/>
          </ac:spMkLst>
        </pc:spChg>
        <pc:spChg chg="add del mod">
          <ac:chgData name="Eldert Grootenboer" userId="86a8f506-bb1c-4964-839a-78287daf85b1" providerId="ADAL" clId="{49524395-C183-40A6-9D3E-7A33E1CD806B}" dt="2022-10-05T21:16:24.536" v="1504"/>
          <ac:spMkLst>
            <pc:docMk/>
            <pc:sldMk cId="1909553984" sldId="2076138356"/>
            <ac:spMk id="181" creationId="{80AF45D9-20E1-7E05-24FF-8843B4AB7088}"/>
          </ac:spMkLst>
        </pc:spChg>
        <pc:spChg chg="add del mod">
          <ac:chgData name="Eldert Grootenboer" userId="86a8f506-bb1c-4964-839a-78287daf85b1" providerId="ADAL" clId="{49524395-C183-40A6-9D3E-7A33E1CD806B}" dt="2022-10-05T21:16:24.536" v="1504"/>
          <ac:spMkLst>
            <pc:docMk/>
            <pc:sldMk cId="1909553984" sldId="2076138356"/>
            <ac:spMk id="182" creationId="{9DC7B401-23EA-F2EE-2A95-226E690388A8}"/>
          </ac:spMkLst>
        </pc:spChg>
        <pc:spChg chg="add del mod">
          <ac:chgData name="Eldert Grootenboer" userId="86a8f506-bb1c-4964-839a-78287daf85b1" providerId="ADAL" clId="{49524395-C183-40A6-9D3E-7A33E1CD806B}" dt="2022-10-05T21:16:24.536" v="1504"/>
          <ac:spMkLst>
            <pc:docMk/>
            <pc:sldMk cId="1909553984" sldId="2076138356"/>
            <ac:spMk id="183" creationId="{27770F7B-F267-0B65-20A8-B1F335A3ABB3}"/>
          </ac:spMkLst>
        </pc:spChg>
        <pc:spChg chg="mod">
          <ac:chgData name="Eldert Grootenboer" userId="86a8f506-bb1c-4964-839a-78287daf85b1" providerId="ADAL" clId="{49524395-C183-40A6-9D3E-7A33E1CD806B}" dt="2022-10-05T21:21:34.486" v="1597" actId="1036"/>
          <ac:spMkLst>
            <pc:docMk/>
            <pc:sldMk cId="1909553984" sldId="2076138356"/>
            <ac:spMk id="185" creationId="{6B3B786C-DAD6-49E5-E01A-621415FEEC0B}"/>
          </ac:spMkLst>
        </pc:spChg>
        <pc:spChg chg="mod">
          <ac:chgData name="Eldert Grootenboer" userId="86a8f506-bb1c-4964-839a-78287daf85b1" providerId="ADAL" clId="{49524395-C183-40A6-9D3E-7A33E1CD806B}" dt="2022-10-05T21:21:34.486" v="1597" actId="1036"/>
          <ac:spMkLst>
            <pc:docMk/>
            <pc:sldMk cId="1909553984" sldId="2076138356"/>
            <ac:spMk id="186" creationId="{13209B79-7B45-5ECD-3C6F-FA3EDCEE37BD}"/>
          </ac:spMkLst>
        </pc:spChg>
        <pc:spChg chg="mod">
          <ac:chgData name="Eldert Grootenboer" userId="86a8f506-bb1c-4964-839a-78287daf85b1" providerId="ADAL" clId="{49524395-C183-40A6-9D3E-7A33E1CD806B}" dt="2022-10-05T21:21:34.486" v="1597" actId="1036"/>
          <ac:spMkLst>
            <pc:docMk/>
            <pc:sldMk cId="1909553984" sldId="2076138356"/>
            <ac:spMk id="187" creationId="{543426F1-1C35-18DF-6DDD-8707C7FF41FE}"/>
          </ac:spMkLst>
        </pc:spChg>
        <pc:spChg chg="mod">
          <ac:chgData name="Eldert Grootenboer" userId="86a8f506-bb1c-4964-839a-78287daf85b1" providerId="ADAL" clId="{49524395-C183-40A6-9D3E-7A33E1CD806B}" dt="2022-10-05T21:21:34.486" v="1597" actId="1036"/>
          <ac:spMkLst>
            <pc:docMk/>
            <pc:sldMk cId="1909553984" sldId="2076138356"/>
            <ac:spMk id="189" creationId="{7594B8B4-911A-E5CA-5082-C3318F9272DC}"/>
          </ac:spMkLst>
        </pc:spChg>
        <pc:spChg chg="mod">
          <ac:chgData name="Eldert Grootenboer" userId="86a8f506-bb1c-4964-839a-78287daf85b1" providerId="ADAL" clId="{49524395-C183-40A6-9D3E-7A33E1CD806B}" dt="2022-10-05T21:21:34.486" v="1597" actId="1036"/>
          <ac:spMkLst>
            <pc:docMk/>
            <pc:sldMk cId="1909553984" sldId="2076138356"/>
            <ac:spMk id="190" creationId="{E59D1704-13AD-7961-6380-1B64CEABAC92}"/>
          </ac:spMkLst>
        </pc:spChg>
        <pc:spChg chg="mod">
          <ac:chgData name="Eldert Grootenboer" userId="86a8f506-bb1c-4964-839a-78287daf85b1" providerId="ADAL" clId="{49524395-C183-40A6-9D3E-7A33E1CD806B}" dt="2022-10-05T21:21:34.486" v="1597" actId="1036"/>
          <ac:spMkLst>
            <pc:docMk/>
            <pc:sldMk cId="1909553984" sldId="2076138356"/>
            <ac:spMk id="191" creationId="{FCD9260C-6EDE-DF6C-8F48-0EBA58B2C0B3}"/>
          </ac:spMkLst>
        </pc:spChg>
        <pc:spChg chg="mod">
          <ac:chgData name="Eldert Grootenboer" userId="86a8f506-bb1c-4964-839a-78287daf85b1" providerId="ADAL" clId="{49524395-C183-40A6-9D3E-7A33E1CD806B}" dt="2022-10-05T21:21:34.486" v="1597" actId="1036"/>
          <ac:spMkLst>
            <pc:docMk/>
            <pc:sldMk cId="1909553984" sldId="2076138356"/>
            <ac:spMk id="192" creationId="{6AFD03D2-4FEC-9285-F0ED-F6944551C25E}"/>
          </ac:spMkLst>
        </pc:spChg>
        <pc:spChg chg="mod">
          <ac:chgData name="Eldert Grootenboer" userId="86a8f506-bb1c-4964-839a-78287daf85b1" providerId="ADAL" clId="{49524395-C183-40A6-9D3E-7A33E1CD806B}" dt="2022-10-05T21:21:34.486" v="1597" actId="1036"/>
          <ac:spMkLst>
            <pc:docMk/>
            <pc:sldMk cId="1909553984" sldId="2076138356"/>
            <ac:spMk id="193" creationId="{2F3180DB-76CC-4E90-C9FF-028BCCC700AB}"/>
          </ac:spMkLst>
        </pc:spChg>
        <pc:spChg chg="mod">
          <ac:chgData name="Eldert Grootenboer" userId="86a8f506-bb1c-4964-839a-78287daf85b1" providerId="ADAL" clId="{49524395-C183-40A6-9D3E-7A33E1CD806B}" dt="2022-10-05T21:21:59.689" v="1644" actId="1036"/>
          <ac:spMkLst>
            <pc:docMk/>
            <pc:sldMk cId="1909553984" sldId="2076138356"/>
            <ac:spMk id="195" creationId="{533E3B3D-77B5-8FA1-6512-19AEF77498B1}"/>
          </ac:spMkLst>
        </pc:spChg>
        <pc:spChg chg="mod">
          <ac:chgData name="Eldert Grootenboer" userId="86a8f506-bb1c-4964-839a-78287daf85b1" providerId="ADAL" clId="{49524395-C183-40A6-9D3E-7A33E1CD806B}" dt="2022-10-05T21:21:59.689" v="1644" actId="1036"/>
          <ac:spMkLst>
            <pc:docMk/>
            <pc:sldMk cId="1909553984" sldId="2076138356"/>
            <ac:spMk id="196" creationId="{CDA48F38-97C7-1A66-5440-F5DCA84B4CDC}"/>
          </ac:spMkLst>
        </pc:spChg>
        <pc:spChg chg="mod">
          <ac:chgData name="Eldert Grootenboer" userId="86a8f506-bb1c-4964-839a-78287daf85b1" providerId="ADAL" clId="{49524395-C183-40A6-9D3E-7A33E1CD806B}" dt="2022-10-05T21:21:59.689" v="1644" actId="1036"/>
          <ac:spMkLst>
            <pc:docMk/>
            <pc:sldMk cId="1909553984" sldId="2076138356"/>
            <ac:spMk id="197" creationId="{FFF2E0EC-A82F-A896-A429-14F161D4A28C}"/>
          </ac:spMkLst>
        </pc:spChg>
        <pc:spChg chg="mod">
          <ac:chgData name="Eldert Grootenboer" userId="86a8f506-bb1c-4964-839a-78287daf85b1" providerId="ADAL" clId="{49524395-C183-40A6-9D3E-7A33E1CD806B}" dt="2022-10-05T21:21:59.689" v="1644" actId="1036"/>
          <ac:spMkLst>
            <pc:docMk/>
            <pc:sldMk cId="1909553984" sldId="2076138356"/>
            <ac:spMk id="198" creationId="{D339C252-FDED-7379-DAF0-18936BE332C2}"/>
          </ac:spMkLst>
        </pc:spChg>
        <pc:spChg chg="mod">
          <ac:chgData name="Eldert Grootenboer" userId="86a8f506-bb1c-4964-839a-78287daf85b1" providerId="ADAL" clId="{49524395-C183-40A6-9D3E-7A33E1CD806B}" dt="2022-10-05T21:21:59.689" v="1644" actId="1036"/>
          <ac:spMkLst>
            <pc:docMk/>
            <pc:sldMk cId="1909553984" sldId="2076138356"/>
            <ac:spMk id="199" creationId="{61B65971-CB8D-10FB-6215-D8868FF2993B}"/>
          </ac:spMkLst>
        </pc:spChg>
        <pc:spChg chg="mod">
          <ac:chgData name="Eldert Grootenboer" userId="86a8f506-bb1c-4964-839a-78287daf85b1" providerId="ADAL" clId="{49524395-C183-40A6-9D3E-7A33E1CD806B}" dt="2022-10-05T21:21:59.689" v="1644" actId="1036"/>
          <ac:spMkLst>
            <pc:docMk/>
            <pc:sldMk cId="1909553984" sldId="2076138356"/>
            <ac:spMk id="200" creationId="{AAEFAF56-0153-718E-FA92-8A564243565B}"/>
          </ac:spMkLst>
        </pc:spChg>
        <pc:spChg chg="mod">
          <ac:chgData name="Eldert Grootenboer" userId="86a8f506-bb1c-4964-839a-78287daf85b1" providerId="ADAL" clId="{49524395-C183-40A6-9D3E-7A33E1CD806B}" dt="2022-10-05T21:21:59.689" v="1644" actId="1036"/>
          <ac:spMkLst>
            <pc:docMk/>
            <pc:sldMk cId="1909553984" sldId="2076138356"/>
            <ac:spMk id="201" creationId="{E4A9015D-884A-DB0D-720C-13F6349B722F}"/>
          </ac:spMkLst>
        </pc:spChg>
        <pc:spChg chg="add del mod">
          <ac:chgData name="Eldert Grootenboer" userId="86a8f506-bb1c-4964-839a-78287daf85b1" providerId="ADAL" clId="{49524395-C183-40A6-9D3E-7A33E1CD806B}" dt="2022-10-05T21:24:22.005" v="1725" actId="478"/>
          <ac:spMkLst>
            <pc:docMk/>
            <pc:sldMk cId="1909553984" sldId="2076138356"/>
            <ac:spMk id="202" creationId="{D733C693-6CCA-1C62-3A66-7C489DD5FD57}"/>
          </ac:spMkLst>
        </pc:spChg>
        <pc:spChg chg="add del mod">
          <ac:chgData name="Eldert Grootenboer" userId="86a8f506-bb1c-4964-839a-78287daf85b1" providerId="ADAL" clId="{49524395-C183-40A6-9D3E-7A33E1CD806B}" dt="2022-10-05T21:24:22.005" v="1725" actId="478"/>
          <ac:spMkLst>
            <pc:docMk/>
            <pc:sldMk cId="1909553984" sldId="2076138356"/>
            <ac:spMk id="203" creationId="{458A2A57-9F57-B4A2-766B-5CC4235D421C}"/>
          </ac:spMkLst>
        </pc:spChg>
        <pc:spChg chg="add del mod">
          <ac:chgData name="Eldert Grootenboer" userId="86a8f506-bb1c-4964-839a-78287daf85b1" providerId="ADAL" clId="{49524395-C183-40A6-9D3E-7A33E1CD806B}" dt="2022-10-05T21:24:22.005" v="1725" actId="478"/>
          <ac:spMkLst>
            <pc:docMk/>
            <pc:sldMk cId="1909553984" sldId="2076138356"/>
            <ac:spMk id="204" creationId="{4B793FCB-9999-B1E0-EA19-F120C6696628}"/>
          </ac:spMkLst>
        </pc:spChg>
        <pc:spChg chg="mod">
          <ac:chgData name="Eldert Grootenboer" userId="86a8f506-bb1c-4964-839a-78287daf85b1" providerId="ADAL" clId="{49524395-C183-40A6-9D3E-7A33E1CD806B}" dt="2022-10-05T21:21:59.689" v="1644" actId="1036"/>
          <ac:spMkLst>
            <pc:docMk/>
            <pc:sldMk cId="1909553984" sldId="2076138356"/>
            <ac:spMk id="206" creationId="{3FAACDEC-F5D2-32CA-9F00-F45BEF008FF3}"/>
          </ac:spMkLst>
        </pc:spChg>
        <pc:spChg chg="mod">
          <ac:chgData name="Eldert Grootenboer" userId="86a8f506-bb1c-4964-839a-78287daf85b1" providerId="ADAL" clId="{49524395-C183-40A6-9D3E-7A33E1CD806B}" dt="2022-10-05T21:21:59.689" v="1644" actId="1036"/>
          <ac:spMkLst>
            <pc:docMk/>
            <pc:sldMk cId="1909553984" sldId="2076138356"/>
            <ac:spMk id="207" creationId="{7E8FF6EE-AAAA-C2C0-A935-E6D25D427616}"/>
          </ac:spMkLst>
        </pc:spChg>
        <pc:spChg chg="mod">
          <ac:chgData name="Eldert Grootenboer" userId="86a8f506-bb1c-4964-839a-78287daf85b1" providerId="ADAL" clId="{49524395-C183-40A6-9D3E-7A33E1CD806B}" dt="2022-10-05T21:21:59.689" v="1644" actId="1036"/>
          <ac:spMkLst>
            <pc:docMk/>
            <pc:sldMk cId="1909553984" sldId="2076138356"/>
            <ac:spMk id="208" creationId="{3B1BB4B7-AE93-3231-A511-F5862D599DE8}"/>
          </ac:spMkLst>
        </pc:spChg>
        <pc:spChg chg="add del mod">
          <ac:chgData name="Eldert Grootenboer" userId="86a8f506-bb1c-4964-839a-78287daf85b1" providerId="ADAL" clId="{49524395-C183-40A6-9D3E-7A33E1CD806B}" dt="2022-10-05T21:24:22.005" v="1725" actId="478"/>
          <ac:spMkLst>
            <pc:docMk/>
            <pc:sldMk cId="1909553984" sldId="2076138356"/>
            <ac:spMk id="209" creationId="{0ACC9CCE-DC2F-9F50-1CFC-BD790E4F5227}"/>
          </ac:spMkLst>
        </pc:spChg>
        <pc:spChg chg="add del mod">
          <ac:chgData name="Eldert Grootenboer" userId="86a8f506-bb1c-4964-839a-78287daf85b1" providerId="ADAL" clId="{49524395-C183-40A6-9D3E-7A33E1CD806B}" dt="2022-10-05T21:24:22.005" v="1725" actId="478"/>
          <ac:spMkLst>
            <pc:docMk/>
            <pc:sldMk cId="1909553984" sldId="2076138356"/>
            <ac:spMk id="210" creationId="{2CDE7E18-B93A-C3DA-C474-63DD259F4E50}"/>
          </ac:spMkLst>
        </pc:spChg>
        <pc:spChg chg="add del mod">
          <ac:chgData name="Eldert Grootenboer" userId="86a8f506-bb1c-4964-839a-78287daf85b1" providerId="ADAL" clId="{49524395-C183-40A6-9D3E-7A33E1CD806B}" dt="2022-10-05T21:24:22.005" v="1725" actId="478"/>
          <ac:spMkLst>
            <pc:docMk/>
            <pc:sldMk cId="1909553984" sldId="2076138356"/>
            <ac:spMk id="211" creationId="{A4FA80D0-1989-D915-55BB-B2200BFA66C3}"/>
          </ac:spMkLst>
        </pc:spChg>
        <pc:spChg chg="add del mod">
          <ac:chgData name="Eldert Grootenboer" userId="86a8f506-bb1c-4964-839a-78287daf85b1" providerId="ADAL" clId="{49524395-C183-40A6-9D3E-7A33E1CD806B}" dt="2022-10-05T21:24:22.005" v="1725" actId="478"/>
          <ac:spMkLst>
            <pc:docMk/>
            <pc:sldMk cId="1909553984" sldId="2076138356"/>
            <ac:spMk id="212" creationId="{6E32B59E-12D4-F7A5-DAA3-DAD401F5B5E1}"/>
          </ac:spMkLst>
        </pc:spChg>
        <pc:spChg chg="add del mod">
          <ac:chgData name="Eldert Grootenboer" userId="86a8f506-bb1c-4964-839a-78287daf85b1" providerId="ADAL" clId="{49524395-C183-40A6-9D3E-7A33E1CD806B}" dt="2022-10-05T21:24:22.005" v="1725" actId="478"/>
          <ac:spMkLst>
            <pc:docMk/>
            <pc:sldMk cId="1909553984" sldId="2076138356"/>
            <ac:spMk id="222" creationId="{9C2F6B3A-FEEB-6BE4-983E-0582040E2DDC}"/>
          </ac:spMkLst>
        </pc:spChg>
        <pc:spChg chg="add del mod">
          <ac:chgData name="Eldert Grootenboer" userId="86a8f506-bb1c-4964-839a-78287daf85b1" providerId="ADAL" clId="{49524395-C183-40A6-9D3E-7A33E1CD806B}" dt="2022-10-05T21:24:22.005" v="1725" actId="478"/>
          <ac:spMkLst>
            <pc:docMk/>
            <pc:sldMk cId="1909553984" sldId="2076138356"/>
            <ac:spMk id="224" creationId="{70FE2148-A39B-8DEE-271B-7D513D9EC663}"/>
          </ac:spMkLst>
        </pc:spChg>
        <pc:spChg chg="add del mod">
          <ac:chgData name="Eldert Grootenboer" userId="86a8f506-bb1c-4964-839a-78287daf85b1" providerId="ADAL" clId="{49524395-C183-40A6-9D3E-7A33E1CD806B}" dt="2022-10-05T21:24:22.005" v="1725" actId="478"/>
          <ac:spMkLst>
            <pc:docMk/>
            <pc:sldMk cId="1909553984" sldId="2076138356"/>
            <ac:spMk id="225" creationId="{0445D512-4B25-AA3F-ECD9-C730FF1775C0}"/>
          </ac:spMkLst>
        </pc:spChg>
        <pc:spChg chg="add del mod">
          <ac:chgData name="Eldert Grootenboer" userId="86a8f506-bb1c-4964-839a-78287daf85b1" providerId="ADAL" clId="{49524395-C183-40A6-9D3E-7A33E1CD806B}" dt="2022-10-05T21:24:22.005" v="1725" actId="478"/>
          <ac:spMkLst>
            <pc:docMk/>
            <pc:sldMk cId="1909553984" sldId="2076138356"/>
            <ac:spMk id="226" creationId="{2F7332A9-84E7-EBB1-5F70-38ED36A269CC}"/>
          </ac:spMkLst>
        </pc:spChg>
        <pc:spChg chg="add del mod">
          <ac:chgData name="Eldert Grootenboer" userId="86a8f506-bb1c-4964-839a-78287daf85b1" providerId="ADAL" clId="{49524395-C183-40A6-9D3E-7A33E1CD806B}" dt="2022-10-05T21:24:22.005" v="1725" actId="478"/>
          <ac:spMkLst>
            <pc:docMk/>
            <pc:sldMk cId="1909553984" sldId="2076138356"/>
            <ac:spMk id="227" creationId="{36E468EB-E552-F956-2871-7D09786829AE}"/>
          </ac:spMkLst>
        </pc:spChg>
        <pc:spChg chg="add del mod">
          <ac:chgData name="Eldert Grootenboer" userId="86a8f506-bb1c-4964-839a-78287daf85b1" providerId="ADAL" clId="{49524395-C183-40A6-9D3E-7A33E1CD806B}" dt="2022-10-05T21:24:22.005" v="1725" actId="478"/>
          <ac:spMkLst>
            <pc:docMk/>
            <pc:sldMk cId="1909553984" sldId="2076138356"/>
            <ac:spMk id="229" creationId="{5E3B2A01-93FE-55BA-4F0B-F05138ADC429}"/>
          </ac:spMkLst>
        </pc:spChg>
        <pc:spChg chg="add del mod">
          <ac:chgData name="Eldert Grootenboer" userId="86a8f506-bb1c-4964-839a-78287daf85b1" providerId="ADAL" clId="{49524395-C183-40A6-9D3E-7A33E1CD806B}" dt="2022-10-05T21:24:22.005" v="1725" actId="478"/>
          <ac:spMkLst>
            <pc:docMk/>
            <pc:sldMk cId="1909553984" sldId="2076138356"/>
            <ac:spMk id="231" creationId="{8A44B4C1-6DBB-4403-645D-A43037E0F397}"/>
          </ac:spMkLst>
        </pc:spChg>
        <pc:spChg chg="add del mod">
          <ac:chgData name="Eldert Grootenboer" userId="86a8f506-bb1c-4964-839a-78287daf85b1" providerId="ADAL" clId="{49524395-C183-40A6-9D3E-7A33E1CD806B}" dt="2022-10-05T21:24:22.005" v="1725" actId="478"/>
          <ac:spMkLst>
            <pc:docMk/>
            <pc:sldMk cId="1909553984" sldId="2076138356"/>
            <ac:spMk id="232" creationId="{A71BF626-EFB5-6E91-869C-F9C302F010BB}"/>
          </ac:spMkLst>
        </pc:spChg>
        <pc:spChg chg="add del mod">
          <ac:chgData name="Eldert Grootenboer" userId="86a8f506-bb1c-4964-839a-78287daf85b1" providerId="ADAL" clId="{49524395-C183-40A6-9D3E-7A33E1CD806B}" dt="2022-10-05T21:24:22.005" v="1725" actId="478"/>
          <ac:spMkLst>
            <pc:docMk/>
            <pc:sldMk cId="1909553984" sldId="2076138356"/>
            <ac:spMk id="233" creationId="{BCB7F004-3945-1CF2-6C35-3D1A4BFE6442}"/>
          </ac:spMkLst>
        </pc:spChg>
        <pc:spChg chg="add del mod">
          <ac:chgData name="Eldert Grootenboer" userId="86a8f506-bb1c-4964-839a-78287daf85b1" providerId="ADAL" clId="{49524395-C183-40A6-9D3E-7A33E1CD806B}" dt="2022-10-05T21:24:22.005" v="1725" actId="478"/>
          <ac:spMkLst>
            <pc:docMk/>
            <pc:sldMk cId="1909553984" sldId="2076138356"/>
            <ac:spMk id="234" creationId="{65B6658C-1BD1-024F-70D2-BEB4E65D6BF2}"/>
          </ac:spMkLst>
        </pc:spChg>
        <pc:spChg chg="add del mod">
          <ac:chgData name="Eldert Grootenboer" userId="86a8f506-bb1c-4964-839a-78287daf85b1" providerId="ADAL" clId="{49524395-C183-40A6-9D3E-7A33E1CD806B}" dt="2022-10-05T21:24:22.005" v="1725" actId="478"/>
          <ac:spMkLst>
            <pc:docMk/>
            <pc:sldMk cId="1909553984" sldId="2076138356"/>
            <ac:spMk id="235" creationId="{22BF59FB-E35F-38F0-C2AC-10649AC8058D}"/>
          </ac:spMkLst>
        </pc:spChg>
        <pc:spChg chg="add del mod">
          <ac:chgData name="Eldert Grootenboer" userId="86a8f506-bb1c-4964-839a-78287daf85b1" providerId="ADAL" clId="{49524395-C183-40A6-9D3E-7A33E1CD806B}" dt="2022-10-05T21:21:35.198" v="1598" actId="21"/>
          <ac:spMkLst>
            <pc:docMk/>
            <pc:sldMk cId="1909553984" sldId="2076138356"/>
            <ac:spMk id="236" creationId="{C954F65C-7790-603A-6968-A255D42F279F}"/>
          </ac:spMkLst>
        </pc:spChg>
        <pc:spChg chg="add del mod">
          <ac:chgData name="Eldert Grootenboer" userId="86a8f506-bb1c-4964-839a-78287daf85b1" providerId="ADAL" clId="{49524395-C183-40A6-9D3E-7A33E1CD806B}" dt="2022-10-05T21:24:22.005" v="1725" actId="478"/>
          <ac:spMkLst>
            <pc:docMk/>
            <pc:sldMk cId="1909553984" sldId="2076138356"/>
            <ac:spMk id="237" creationId="{8CAFFF6E-D315-A009-D99D-FD0C37625AFF}"/>
          </ac:spMkLst>
        </pc:spChg>
        <pc:spChg chg="add del mod">
          <ac:chgData name="Eldert Grootenboer" userId="86a8f506-bb1c-4964-839a-78287daf85b1" providerId="ADAL" clId="{49524395-C183-40A6-9D3E-7A33E1CD806B}" dt="2022-10-05T21:24:22.005" v="1725" actId="478"/>
          <ac:spMkLst>
            <pc:docMk/>
            <pc:sldMk cId="1909553984" sldId="2076138356"/>
            <ac:spMk id="238" creationId="{9F823D92-BC47-C175-BA34-779DC9E8D05A}"/>
          </ac:spMkLst>
        </pc:spChg>
        <pc:spChg chg="mod">
          <ac:chgData name="Eldert Grootenboer" userId="86a8f506-bb1c-4964-839a-78287daf85b1" providerId="ADAL" clId="{49524395-C183-40A6-9D3E-7A33E1CD806B}" dt="2022-10-05T21:21:46.803" v="1625"/>
          <ac:spMkLst>
            <pc:docMk/>
            <pc:sldMk cId="1909553984" sldId="2076138356"/>
            <ac:spMk id="240" creationId="{3C1808EA-431E-B4EF-2750-0118C0742B54}"/>
          </ac:spMkLst>
        </pc:spChg>
        <pc:spChg chg="mod">
          <ac:chgData name="Eldert Grootenboer" userId="86a8f506-bb1c-4964-839a-78287daf85b1" providerId="ADAL" clId="{49524395-C183-40A6-9D3E-7A33E1CD806B}" dt="2022-10-05T21:21:46.803" v="1625"/>
          <ac:spMkLst>
            <pc:docMk/>
            <pc:sldMk cId="1909553984" sldId="2076138356"/>
            <ac:spMk id="241" creationId="{55660A86-F06E-497B-D327-5267ABFB792A}"/>
          </ac:spMkLst>
        </pc:spChg>
        <pc:spChg chg="mod">
          <ac:chgData name="Eldert Grootenboer" userId="86a8f506-bb1c-4964-839a-78287daf85b1" providerId="ADAL" clId="{49524395-C183-40A6-9D3E-7A33E1CD806B}" dt="2022-10-05T21:21:46.803" v="1625"/>
          <ac:spMkLst>
            <pc:docMk/>
            <pc:sldMk cId="1909553984" sldId="2076138356"/>
            <ac:spMk id="242" creationId="{2B60FA36-5EDC-5632-AADD-F65D04D72A99}"/>
          </ac:spMkLst>
        </pc:spChg>
        <pc:spChg chg="mod">
          <ac:chgData name="Eldert Grootenboer" userId="86a8f506-bb1c-4964-839a-78287daf85b1" providerId="ADAL" clId="{49524395-C183-40A6-9D3E-7A33E1CD806B}" dt="2022-10-05T21:21:46.803" v="1625"/>
          <ac:spMkLst>
            <pc:docMk/>
            <pc:sldMk cId="1909553984" sldId="2076138356"/>
            <ac:spMk id="244" creationId="{9CE1C4B3-F42C-605E-65A8-416F9DAE640C}"/>
          </ac:spMkLst>
        </pc:spChg>
        <pc:spChg chg="mod">
          <ac:chgData name="Eldert Grootenboer" userId="86a8f506-bb1c-4964-839a-78287daf85b1" providerId="ADAL" clId="{49524395-C183-40A6-9D3E-7A33E1CD806B}" dt="2022-10-05T21:21:46.803" v="1625"/>
          <ac:spMkLst>
            <pc:docMk/>
            <pc:sldMk cId="1909553984" sldId="2076138356"/>
            <ac:spMk id="245" creationId="{8E557FFB-CFEF-C0CC-A966-2AC72263CE82}"/>
          </ac:spMkLst>
        </pc:spChg>
        <pc:spChg chg="mod">
          <ac:chgData name="Eldert Grootenboer" userId="86a8f506-bb1c-4964-839a-78287daf85b1" providerId="ADAL" clId="{49524395-C183-40A6-9D3E-7A33E1CD806B}" dt="2022-10-05T21:21:46.803" v="1625"/>
          <ac:spMkLst>
            <pc:docMk/>
            <pc:sldMk cId="1909553984" sldId="2076138356"/>
            <ac:spMk id="246" creationId="{3C74D333-3F01-C6C3-B17B-4744FEB519EC}"/>
          </ac:spMkLst>
        </pc:spChg>
        <pc:spChg chg="mod">
          <ac:chgData name="Eldert Grootenboer" userId="86a8f506-bb1c-4964-839a-78287daf85b1" providerId="ADAL" clId="{49524395-C183-40A6-9D3E-7A33E1CD806B}" dt="2022-10-05T21:21:46.803" v="1625"/>
          <ac:spMkLst>
            <pc:docMk/>
            <pc:sldMk cId="1909553984" sldId="2076138356"/>
            <ac:spMk id="247" creationId="{C19EBAE8-64E6-8585-76B1-9F69C8A76FD6}"/>
          </ac:spMkLst>
        </pc:spChg>
        <pc:spChg chg="mod">
          <ac:chgData name="Eldert Grootenboer" userId="86a8f506-bb1c-4964-839a-78287daf85b1" providerId="ADAL" clId="{49524395-C183-40A6-9D3E-7A33E1CD806B}" dt="2022-10-05T21:21:46.803" v="1625"/>
          <ac:spMkLst>
            <pc:docMk/>
            <pc:sldMk cId="1909553984" sldId="2076138356"/>
            <ac:spMk id="248" creationId="{78BB8ADB-0867-2385-BD14-0A8EADF4008C}"/>
          </ac:spMkLst>
        </pc:spChg>
        <pc:spChg chg="add del mod">
          <ac:chgData name="Eldert Grootenboer" userId="86a8f506-bb1c-4964-839a-78287daf85b1" providerId="ADAL" clId="{49524395-C183-40A6-9D3E-7A33E1CD806B}" dt="2022-10-05T21:21:51.512" v="1626"/>
          <ac:spMkLst>
            <pc:docMk/>
            <pc:sldMk cId="1909553984" sldId="2076138356"/>
            <ac:spMk id="253" creationId="{694A756E-8997-7A4B-80E4-2159D923EE24}"/>
          </ac:spMkLst>
        </pc:spChg>
        <pc:spChg chg="mod">
          <ac:chgData name="Eldert Grootenboer" userId="86a8f506-bb1c-4964-839a-78287daf85b1" providerId="ADAL" clId="{49524395-C183-40A6-9D3E-7A33E1CD806B}" dt="2022-10-05T21:21:53.414" v="1632"/>
          <ac:spMkLst>
            <pc:docMk/>
            <pc:sldMk cId="1909553984" sldId="2076138356"/>
            <ac:spMk id="255" creationId="{E68A7BAC-0AC2-C71C-DB87-AE441D61635C}"/>
          </ac:spMkLst>
        </pc:spChg>
        <pc:spChg chg="mod">
          <ac:chgData name="Eldert Grootenboer" userId="86a8f506-bb1c-4964-839a-78287daf85b1" providerId="ADAL" clId="{49524395-C183-40A6-9D3E-7A33E1CD806B}" dt="2022-10-05T21:21:53.414" v="1632"/>
          <ac:spMkLst>
            <pc:docMk/>
            <pc:sldMk cId="1909553984" sldId="2076138356"/>
            <ac:spMk id="256" creationId="{E2370392-574E-174B-962F-01CA4173B7E5}"/>
          </ac:spMkLst>
        </pc:spChg>
        <pc:spChg chg="mod">
          <ac:chgData name="Eldert Grootenboer" userId="86a8f506-bb1c-4964-839a-78287daf85b1" providerId="ADAL" clId="{49524395-C183-40A6-9D3E-7A33E1CD806B}" dt="2022-10-05T21:21:53.414" v="1632"/>
          <ac:spMkLst>
            <pc:docMk/>
            <pc:sldMk cId="1909553984" sldId="2076138356"/>
            <ac:spMk id="257" creationId="{D5E06291-1041-D833-5C44-A7B3EE9F3712}"/>
          </ac:spMkLst>
        </pc:spChg>
        <pc:spChg chg="mod">
          <ac:chgData name="Eldert Grootenboer" userId="86a8f506-bb1c-4964-839a-78287daf85b1" providerId="ADAL" clId="{49524395-C183-40A6-9D3E-7A33E1CD806B}" dt="2022-10-05T21:21:53.414" v="1632"/>
          <ac:spMkLst>
            <pc:docMk/>
            <pc:sldMk cId="1909553984" sldId="2076138356"/>
            <ac:spMk id="259" creationId="{DA050C29-0286-3E4B-B5F5-B4DA9D158FB9}"/>
          </ac:spMkLst>
        </pc:spChg>
        <pc:spChg chg="mod">
          <ac:chgData name="Eldert Grootenboer" userId="86a8f506-bb1c-4964-839a-78287daf85b1" providerId="ADAL" clId="{49524395-C183-40A6-9D3E-7A33E1CD806B}" dt="2022-10-05T21:21:53.414" v="1632"/>
          <ac:spMkLst>
            <pc:docMk/>
            <pc:sldMk cId="1909553984" sldId="2076138356"/>
            <ac:spMk id="260" creationId="{7D3C2FF3-0875-20D7-2B1E-31FEBB0E328D}"/>
          </ac:spMkLst>
        </pc:spChg>
        <pc:spChg chg="mod">
          <ac:chgData name="Eldert Grootenboer" userId="86a8f506-bb1c-4964-839a-78287daf85b1" providerId="ADAL" clId="{49524395-C183-40A6-9D3E-7A33E1CD806B}" dt="2022-10-05T21:21:53.414" v="1632"/>
          <ac:spMkLst>
            <pc:docMk/>
            <pc:sldMk cId="1909553984" sldId="2076138356"/>
            <ac:spMk id="261" creationId="{6321CB8B-BC15-3DDE-8310-7D810EEA3369}"/>
          </ac:spMkLst>
        </pc:spChg>
        <pc:spChg chg="mod">
          <ac:chgData name="Eldert Grootenboer" userId="86a8f506-bb1c-4964-839a-78287daf85b1" providerId="ADAL" clId="{49524395-C183-40A6-9D3E-7A33E1CD806B}" dt="2022-10-05T21:21:53.414" v="1632"/>
          <ac:spMkLst>
            <pc:docMk/>
            <pc:sldMk cId="1909553984" sldId="2076138356"/>
            <ac:spMk id="262" creationId="{A903C878-6C08-5A43-98D5-CF5F4E5602A7}"/>
          </ac:spMkLst>
        </pc:spChg>
        <pc:spChg chg="mod">
          <ac:chgData name="Eldert Grootenboer" userId="86a8f506-bb1c-4964-839a-78287daf85b1" providerId="ADAL" clId="{49524395-C183-40A6-9D3E-7A33E1CD806B}" dt="2022-10-05T21:21:53.414" v="1632"/>
          <ac:spMkLst>
            <pc:docMk/>
            <pc:sldMk cId="1909553984" sldId="2076138356"/>
            <ac:spMk id="263" creationId="{AAA26DB2-677C-440D-8487-2CE9DE7B6BA9}"/>
          </ac:spMkLst>
        </pc:spChg>
        <pc:spChg chg="add del mod">
          <ac:chgData name="Eldert Grootenboer" userId="86a8f506-bb1c-4964-839a-78287daf85b1" providerId="ADAL" clId="{49524395-C183-40A6-9D3E-7A33E1CD806B}" dt="2022-10-05T21:21:54.706" v="1633"/>
          <ac:spMkLst>
            <pc:docMk/>
            <pc:sldMk cId="1909553984" sldId="2076138356"/>
            <ac:spMk id="268" creationId="{5647C020-C2EB-764C-43E4-A213D4B8D729}"/>
          </ac:spMkLst>
        </pc:spChg>
        <pc:spChg chg="mod">
          <ac:chgData name="Eldert Grootenboer" userId="86a8f506-bb1c-4964-839a-78287daf85b1" providerId="ADAL" clId="{49524395-C183-40A6-9D3E-7A33E1CD806B}" dt="2022-10-05T21:21:55.948" v="1638"/>
          <ac:spMkLst>
            <pc:docMk/>
            <pc:sldMk cId="1909553984" sldId="2076138356"/>
            <ac:spMk id="270" creationId="{5BE77F32-E720-4F77-15AE-2CA2B1D5855F}"/>
          </ac:spMkLst>
        </pc:spChg>
        <pc:spChg chg="mod">
          <ac:chgData name="Eldert Grootenboer" userId="86a8f506-bb1c-4964-839a-78287daf85b1" providerId="ADAL" clId="{49524395-C183-40A6-9D3E-7A33E1CD806B}" dt="2022-10-05T21:21:55.948" v="1638"/>
          <ac:spMkLst>
            <pc:docMk/>
            <pc:sldMk cId="1909553984" sldId="2076138356"/>
            <ac:spMk id="271" creationId="{40573DF7-663D-5106-B76B-E206122315F7}"/>
          </ac:spMkLst>
        </pc:spChg>
        <pc:spChg chg="mod">
          <ac:chgData name="Eldert Grootenboer" userId="86a8f506-bb1c-4964-839a-78287daf85b1" providerId="ADAL" clId="{49524395-C183-40A6-9D3E-7A33E1CD806B}" dt="2022-10-05T21:21:55.948" v="1638"/>
          <ac:spMkLst>
            <pc:docMk/>
            <pc:sldMk cId="1909553984" sldId="2076138356"/>
            <ac:spMk id="272" creationId="{BAFCD38E-9A8D-3F45-5645-B3EC69A5580E}"/>
          </ac:spMkLst>
        </pc:spChg>
        <pc:spChg chg="mod">
          <ac:chgData name="Eldert Grootenboer" userId="86a8f506-bb1c-4964-839a-78287daf85b1" providerId="ADAL" clId="{49524395-C183-40A6-9D3E-7A33E1CD806B}" dt="2022-10-05T21:21:55.948" v="1638"/>
          <ac:spMkLst>
            <pc:docMk/>
            <pc:sldMk cId="1909553984" sldId="2076138356"/>
            <ac:spMk id="274" creationId="{E45041B9-0366-8BA5-7E97-A67F14C121C5}"/>
          </ac:spMkLst>
        </pc:spChg>
        <pc:spChg chg="mod">
          <ac:chgData name="Eldert Grootenboer" userId="86a8f506-bb1c-4964-839a-78287daf85b1" providerId="ADAL" clId="{49524395-C183-40A6-9D3E-7A33E1CD806B}" dt="2022-10-05T21:21:55.948" v="1638"/>
          <ac:spMkLst>
            <pc:docMk/>
            <pc:sldMk cId="1909553984" sldId="2076138356"/>
            <ac:spMk id="275" creationId="{F961ABFF-87FA-4453-212B-958BF6686524}"/>
          </ac:spMkLst>
        </pc:spChg>
        <pc:spChg chg="mod">
          <ac:chgData name="Eldert Grootenboer" userId="86a8f506-bb1c-4964-839a-78287daf85b1" providerId="ADAL" clId="{49524395-C183-40A6-9D3E-7A33E1CD806B}" dt="2022-10-05T21:21:55.948" v="1638"/>
          <ac:spMkLst>
            <pc:docMk/>
            <pc:sldMk cId="1909553984" sldId="2076138356"/>
            <ac:spMk id="276" creationId="{E9C945F6-95CF-A657-E002-A601776AD317}"/>
          </ac:spMkLst>
        </pc:spChg>
        <pc:spChg chg="mod">
          <ac:chgData name="Eldert Grootenboer" userId="86a8f506-bb1c-4964-839a-78287daf85b1" providerId="ADAL" clId="{49524395-C183-40A6-9D3E-7A33E1CD806B}" dt="2022-10-05T21:21:55.948" v="1638"/>
          <ac:spMkLst>
            <pc:docMk/>
            <pc:sldMk cId="1909553984" sldId="2076138356"/>
            <ac:spMk id="277" creationId="{30A05130-0BCD-F1D3-807C-A240D8B56E84}"/>
          </ac:spMkLst>
        </pc:spChg>
        <pc:spChg chg="mod">
          <ac:chgData name="Eldert Grootenboer" userId="86a8f506-bb1c-4964-839a-78287daf85b1" providerId="ADAL" clId="{49524395-C183-40A6-9D3E-7A33E1CD806B}" dt="2022-10-05T21:21:55.948" v="1638"/>
          <ac:spMkLst>
            <pc:docMk/>
            <pc:sldMk cId="1909553984" sldId="2076138356"/>
            <ac:spMk id="278" creationId="{FFF6094F-A507-313B-9FF0-17F7E9B32F9A}"/>
          </ac:spMkLst>
        </pc:spChg>
        <pc:spChg chg="add del mod">
          <ac:chgData name="Eldert Grootenboer" userId="86a8f506-bb1c-4964-839a-78287daf85b1" providerId="ADAL" clId="{49524395-C183-40A6-9D3E-7A33E1CD806B}" dt="2022-10-05T21:21:57.081" v="1639"/>
          <ac:spMkLst>
            <pc:docMk/>
            <pc:sldMk cId="1909553984" sldId="2076138356"/>
            <ac:spMk id="283" creationId="{B51F6C12-C355-CF50-A9E5-D84A968EA411}"/>
          </ac:spMkLst>
        </pc:spChg>
        <pc:spChg chg="mod">
          <ac:chgData name="Eldert Grootenboer" userId="86a8f506-bb1c-4964-839a-78287daf85b1" providerId="ADAL" clId="{49524395-C183-40A6-9D3E-7A33E1CD806B}" dt="2022-10-05T21:21:58.209" v="1642"/>
          <ac:spMkLst>
            <pc:docMk/>
            <pc:sldMk cId="1909553984" sldId="2076138356"/>
            <ac:spMk id="285" creationId="{2C2D35ED-82F0-2CEB-22E6-C5B8DF7C5B4E}"/>
          </ac:spMkLst>
        </pc:spChg>
        <pc:spChg chg="mod">
          <ac:chgData name="Eldert Grootenboer" userId="86a8f506-bb1c-4964-839a-78287daf85b1" providerId="ADAL" clId="{49524395-C183-40A6-9D3E-7A33E1CD806B}" dt="2022-10-05T21:21:58.209" v="1642"/>
          <ac:spMkLst>
            <pc:docMk/>
            <pc:sldMk cId="1909553984" sldId="2076138356"/>
            <ac:spMk id="286" creationId="{0769B1CD-45EA-4EF2-DB98-611A59E14FA6}"/>
          </ac:spMkLst>
        </pc:spChg>
        <pc:spChg chg="mod">
          <ac:chgData name="Eldert Grootenboer" userId="86a8f506-bb1c-4964-839a-78287daf85b1" providerId="ADAL" clId="{49524395-C183-40A6-9D3E-7A33E1CD806B}" dt="2022-10-05T21:21:58.209" v="1642"/>
          <ac:spMkLst>
            <pc:docMk/>
            <pc:sldMk cId="1909553984" sldId="2076138356"/>
            <ac:spMk id="287" creationId="{DB508585-9AA7-5116-D340-DFFDA57A8534}"/>
          </ac:spMkLst>
        </pc:spChg>
        <pc:spChg chg="mod">
          <ac:chgData name="Eldert Grootenboer" userId="86a8f506-bb1c-4964-839a-78287daf85b1" providerId="ADAL" clId="{49524395-C183-40A6-9D3E-7A33E1CD806B}" dt="2022-10-05T21:21:58.209" v="1642"/>
          <ac:spMkLst>
            <pc:docMk/>
            <pc:sldMk cId="1909553984" sldId="2076138356"/>
            <ac:spMk id="289" creationId="{7A992281-1239-118B-36DB-96635051110C}"/>
          </ac:spMkLst>
        </pc:spChg>
        <pc:spChg chg="mod">
          <ac:chgData name="Eldert Grootenboer" userId="86a8f506-bb1c-4964-839a-78287daf85b1" providerId="ADAL" clId="{49524395-C183-40A6-9D3E-7A33E1CD806B}" dt="2022-10-05T21:21:58.209" v="1642"/>
          <ac:spMkLst>
            <pc:docMk/>
            <pc:sldMk cId="1909553984" sldId="2076138356"/>
            <ac:spMk id="290" creationId="{4094FA70-73D7-65E6-2A50-0CE814315447}"/>
          </ac:spMkLst>
        </pc:spChg>
        <pc:spChg chg="mod">
          <ac:chgData name="Eldert Grootenboer" userId="86a8f506-bb1c-4964-839a-78287daf85b1" providerId="ADAL" clId="{49524395-C183-40A6-9D3E-7A33E1CD806B}" dt="2022-10-05T21:21:58.209" v="1642"/>
          <ac:spMkLst>
            <pc:docMk/>
            <pc:sldMk cId="1909553984" sldId="2076138356"/>
            <ac:spMk id="291" creationId="{031A6F47-BB5C-2500-320E-D438CBFD4F59}"/>
          </ac:spMkLst>
        </pc:spChg>
        <pc:spChg chg="mod">
          <ac:chgData name="Eldert Grootenboer" userId="86a8f506-bb1c-4964-839a-78287daf85b1" providerId="ADAL" clId="{49524395-C183-40A6-9D3E-7A33E1CD806B}" dt="2022-10-05T21:21:58.209" v="1642"/>
          <ac:spMkLst>
            <pc:docMk/>
            <pc:sldMk cId="1909553984" sldId="2076138356"/>
            <ac:spMk id="292" creationId="{DBAA3D61-3309-90AE-CC65-65837EE86463}"/>
          </ac:spMkLst>
        </pc:spChg>
        <pc:spChg chg="mod">
          <ac:chgData name="Eldert Grootenboer" userId="86a8f506-bb1c-4964-839a-78287daf85b1" providerId="ADAL" clId="{49524395-C183-40A6-9D3E-7A33E1CD806B}" dt="2022-10-05T21:21:58.209" v="1642"/>
          <ac:spMkLst>
            <pc:docMk/>
            <pc:sldMk cId="1909553984" sldId="2076138356"/>
            <ac:spMk id="293" creationId="{52943F10-CC70-4751-44E2-B6002969C3C0}"/>
          </ac:spMkLst>
        </pc:spChg>
        <pc:spChg chg="add del mod">
          <ac:chgData name="Eldert Grootenboer" userId="86a8f506-bb1c-4964-839a-78287daf85b1" providerId="ADAL" clId="{49524395-C183-40A6-9D3E-7A33E1CD806B}" dt="2022-10-05T21:21:59.367" v="1643"/>
          <ac:spMkLst>
            <pc:docMk/>
            <pc:sldMk cId="1909553984" sldId="2076138356"/>
            <ac:spMk id="298" creationId="{70BE3FC8-561A-3A4E-7B9C-310E27828FE5}"/>
          </ac:spMkLst>
        </pc:spChg>
        <pc:spChg chg="mod">
          <ac:chgData name="Eldert Grootenboer" userId="86a8f506-bb1c-4964-839a-78287daf85b1" providerId="ADAL" clId="{49524395-C183-40A6-9D3E-7A33E1CD806B}" dt="2022-10-05T21:22:00.218" v="1645"/>
          <ac:spMkLst>
            <pc:docMk/>
            <pc:sldMk cId="1909553984" sldId="2076138356"/>
            <ac:spMk id="300" creationId="{1C53EF4C-FD27-46D5-88C0-A4F0A4F8705E}"/>
          </ac:spMkLst>
        </pc:spChg>
        <pc:spChg chg="mod">
          <ac:chgData name="Eldert Grootenboer" userId="86a8f506-bb1c-4964-839a-78287daf85b1" providerId="ADAL" clId="{49524395-C183-40A6-9D3E-7A33E1CD806B}" dt="2022-10-05T21:22:00.218" v="1645"/>
          <ac:spMkLst>
            <pc:docMk/>
            <pc:sldMk cId="1909553984" sldId="2076138356"/>
            <ac:spMk id="301" creationId="{5032CA42-E796-9486-3D92-9823CBD2BA2B}"/>
          </ac:spMkLst>
        </pc:spChg>
        <pc:spChg chg="mod">
          <ac:chgData name="Eldert Grootenboer" userId="86a8f506-bb1c-4964-839a-78287daf85b1" providerId="ADAL" clId="{49524395-C183-40A6-9D3E-7A33E1CD806B}" dt="2022-10-05T21:22:00.218" v="1645"/>
          <ac:spMkLst>
            <pc:docMk/>
            <pc:sldMk cId="1909553984" sldId="2076138356"/>
            <ac:spMk id="302" creationId="{808243AD-C024-4280-6583-4B7CEA26DC42}"/>
          </ac:spMkLst>
        </pc:spChg>
        <pc:spChg chg="mod">
          <ac:chgData name="Eldert Grootenboer" userId="86a8f506-bb1c-4964-839a-78287daf85b1" providerId="ADAL" clId="{49524395-C183-40A6-9D3E-7A33E1CD806B}" dt="2022-10-05T21:22:00.218" v="1645"/>
          <ac:spMkLst>
            <pc:docMk/>
            <pc:sldMk cId="1909553984" sldId="2076138356"/>
            <ac:spMk id="304" creationId="{592A6E96-4C93-DE1B-880F-A43B083021F2}"/>
          </ac:spMkLst>
        </pc:spChg>
        <pc:spChg chg="mod">
          <ac:chgData name="Eldert Grootenboer" userId="86a8f506-bb1c-4964-839a-78287daf85b1" providerId="ADAL" clId="{49524395-C183-40A6-9D3E-7A33E1CD806B}" dt="2022-10-05T21:22:00.218" v="1645"/>
          <ac:spMkLst>
            <pc:docMk/>
            <pc:sldMk cId="1909553984" sldId="2076138356"/>
            <ac:spMk id="305" creationId="{858EBABD-599D-FE06-E846-2D75C0148967}"/>
          </ac:spMkLst>
        </pc:spChg>
        <pc:spChg chg="mod">
          <ac:chgData name="Eldert Grootenboer" userId="86a8f506-bb1c-4964-839a-78287daf85b1" providerId="ADAL" clId="{49524395-C183-40A6-9D3E-7A33E1CD806B}" dt="2022-10-05T21:22:00.218" v="1645"/>
          <ac:spMkLst>
            <pc:docMk/>
            <pc:sldMk cId="1909553984" sldId="2076138356"/>
            <ac:spMk id="306" creationId="{8234DF9D-7A8C-477F-F5F2-A5602B19C149}"/>
          </ac:spMkLst>
        </pc:spChg>
        <pc:spChg chg="mod">
          <ac:chgData name="Eldert Grootenboer" userId="86a8f506-bb1c-4964-839a-78287daf85b1" providerId="ADAL" clId="{49524395-C183-40A6-9D3E-7A33E1CD806B}" dt="2022-10-05T21:22:00.218" v="1645"/>
          <ac:spMkLst>
            <pc:docMk/>
            <pc:sldMk cId="1909553984" sldId="2076138356"/>
            <ac:spMk id="307" creationId="{E64F402E-B10D-C3AC-468E-2C10E79BDE61}"/>
          </ac:spMkLst>
        </pc:spChg>
        <pc:spChg chg="mod">
          <ac:chgData name="Eldert Grootenboer" userId="86a8f506-bb1c-4964-839a-78287daf85b1" providerId="ADAL" clId="{49524395-C183-40A6-9D3E-7A33E1CD806B}" dt="2022-10-05T21:22:00.218" v="1645"/>
          <ac:spMkLst>
            <pc:docMk/>
            <pc:sldMk cId="1909553984" sldId="2076138356"/>
            <ac:spMk id="308" creationId="{9F5F031E-5A3F-4019-4670-C55BA99527F4}"/>
          </ac:spMkLst>
        </pc:spChg>
        <pc:spChg chg="add del mod">
          <ac:chgData name="Eldert Grootenboer" userId="86a8f506-bb1c-4964-839a-78287daf85b1" providerId="ADAL" clId="{49524395-C183-40A6-9D3E-7A33E1CD806B}" dt="2022-10-05T21:22:00.876" v="1646"/>
          <ac:spMkLst>
            <pc:docMk/>
            <pc:sldMk cId="1909553984" sldId="2076138356"/>
            <ac:spMk id="313" creationId="{4DCF87D4-63E5-ADEF-C971-56FD05C42175}"/>
          </ac:spMkLst>
        </pc:spChg>
        <pc:spChg chg="mod">
          <ac:chgData name="Eldert Grootenboer" userId="86a8f506-bb1c-4964-839a-78287daf85b1" providerId="ADAL" clId="{49524395-C183-40A6-9D3E-7A33E1CD806B}" dt="2022-10-05T21:22:15.797" v="1720" actId="1035"/>
          <ac:spMkLst>
            <pc:docMk/>
            <pc:sldMk cId="1909553984" sldId="2076138356"/>
            <ac:spMk id="315" creationId="{B9E7B083-5246-9215-92E3-76804A519790}"/>
          </ac:spMkLst>
        </pc:spChg>
        <pc:spChg chg="mod">
          <ac:chgData name="Eldert Grootenboer" userId="86a8f506-bb1c-4964-839a-78287daf85b1" providerId="ADAL" clId="{49524395-C183-40A6-9D3E-7A33E1CD806B}" dt="2022-10-05T21:22:15.797" v="1720" actId="1035"/>
          <ac:spMkLst>
            <pc:docMk/>
            <pc:sldMk cId="1909553984" sldId="2076138356"/>
            <ac:spMk id="316" creationId="{467E5375-6152-F7B3-3B2F-23B2FD9BD86A}"/>
          </ac:spMkLst>
        </pc:spChg>
        <pc:spChg chg="mod">
          <ac:chgData name="Eldert Grootenboer" userId="86a8f506-bb1c-4964-839a-78287daf85b1" providerId="ADAL" clId="{49524395-C183-40A6-9D3E-7A33E1CD806B}" dt="2022-10-05T21:22:15.797" v="1720" actId="1035"/>
          <ac:spMkLst>
            <pc:docMk/>
            <pc:sldMk cId="1909553984" sldId="2076138356"/>
            <ac:spMk id="317" creationId="{C6A24E56-FB0B-144D-9442-4BA10E89B476}"/>
          </ac:spMkLst>
        </pc:spChg>
        <pc:spChg chg="mod">
          <ac:chgData name="Eldert Grootenboer" userId="86a8f506-bb1c-4964-839a-78287daf85b1" providerId="ADAL" clId="{49524395-C183-40A6-9D3E-7A33E1CD806B}" dt="2022-10-05T21:22:15.797" v="1720" actId="1035"/>
          <ac:spMkLst>
            <pc:docMk/>
            <pc:sldMk cId="1909553984" sldId="2076138356"/>
            <ac:spMk id="319" creationId="{6029DA93-01BA-9447-4EB4-D3A5A2AB6B67}"/>
          </ac:spMkLst>
        </pc:spChg>
        <pc:spChg chg="mod">
          <ac:chgData name="Eldert Grootenboer" userId="86a8f506-bb1c-4964-839a-78287daf85b1" providerId="ADAL" clId="{49524395-C183-40A6-9D3E-7A33E1CD806B}" dt="2022-10-05T21:22:15.797" v="1720" actId="1035"/>
          <ac:spMkLst>
            <pc:docMk/>
            <pc:sldMk cId="1909553984" sldId="2076138356"/>
            <ac:spMk id="320" creationId="{E935A188-47E0-BA35-2904-EC1E73DFD381}"/>
          </ac:spMkLst>
        </pc:spChg>
        <pc:spChg chg="mod">
          <ac:chgData name="Eldert Grootenboer" userId="86a8f506-bb1c-4964-839a-78287daf85b1" providerId="ADAL" clId="{49524395-C183-40A6-9D3E-7A33E1CD806B}" dt="2022-10-05T21:22:15.797" v="1720" actId="1035"/>
          <ac:spMkLst>
            <pc:docMk/>
            <pc:sldMk cId="1909553984" sldId="2076138356"/>
            <ac:spMk id="321" creationId="{50A65227-8212-6893-2AB6-6ACA78C8D0B5}"/>
          </ac:spMkLst>
        </pc:spChg>
        <pc:spChg chg="mod">
          <ac:chgData name="Eldert Grootenboer" userId="86a8f506-bb1c-4964-839a-78287daf85b1" providerId="ADAL" clId="{49524395-C183-40A6-9D3E-7A33E1CD806B}" dt="2022-10-05T21:22:15.797" v="1720" actId="1035"/>
          <ac:spMkLst>
            <pc:docMk/>
            <pc:sldMk cId="1909553984" sldId="2076138356"/>
            <ac:spMk id="322" creationId="{D0B710C1-A75E-4295-1C12-6E405C7F44CF}"/>
          </ac:spMkLst>
        </pc:spChg>
        <pc:spChg chg="mod">
          <ac:chgData name="Eldert Grootenboer" userId="86a8f506-bb1c-4964-839a-78287daf85b1" providerId="ADAL" clId="{49524395-C183-40A6-9D3E-7A33E1CD806B}" dt="2022-10-05T21:22:15.797" v="1720" actId="1035"/>
          <ac:spMkLst>
            <pc:docMk/>
            <pc:sldMk cId="1909553984" sldId="2076138356"/>
            <ac:spMk id="323" creationId="{134F12C6-3E22-673E-AE6E-0714BFAB0B5A}"/>
          </ac:spMkLst>
        </pc:spChg>
        <pc:spChg chg="add del mod">
          <ac:chgData name="Eldert Grootenboer" userId="86a8f506-bb1c-4964-839a-78287daf85b1" providerId="ADAL" clId="{49524395-C183-40A6-9D3E-7A33E1CD806B}" dt="2022-10-05T21:24:22.005" v="1725" actId="478"/>
          <ac:spMkLst>
            <pc:docMk/>
            <pc:sldMk cId="1909553984" sldId="2076138356"/>
            <ac:spMk id="328" creationId="{9C0A9EBE-19E1-480A-7A43-ACC4491FF9B0}"/>
          </ac:spMkLst>
        </pc:spChg>
        <pc:spChg chg="add mod">
          <ac:chgData name="Eldert Grootenboer" userId="86a8f506-bb1c-4964-839a-78287daf85b1" providerId="ADAL" clId="{49524395-C183-40A6-9D3E-7A33E1CD806B}" dt="2022-10-05T21:27:06.891" v="1951" actId="404"/>
          <ac:spMkLst>
            <pc:docMk/>
            <pc:sldMk cId="1909553984" sldId="2076138356"/>
            <ac:spMk id="329" creationId="{2B43F381-71E5-6527-713C-52EDE388A703}"/>
          </ac:spMkLst>
        </pc:spChg>
        <pc:spChg chg="add mod">
          <ac:chgData name="Eldert Grootenboer" userId="86a8f506-bb1c-4964-839a-78287daf85b1" providerId="ADAL" clId="{49524395-C183-40A6-9D3E-7A33E1CD806B}" dt="2022-10-05T21:27:06.891" v="1951" actId="404"/>
          <ac:spMkLst>
            <pc:docMk/>
            <pc:sldMk cId="1909553984" sldId="2076138356"/>
            <ac:spMk id="330" creationId="{4EE7E6A1-9A38-CB16-CB1B-C8141BE7ECB4}"/>
          </ac:spMkLst>
        </pc:spChg>
        <pc:spChg chg="add del mod">
          <ac:chgData name="Eldert Grootenboer" userId="86a8f506-bb1c-4964-839a-78287daf85b1" providerId="ADAL" clId="{49524395-C183-40A6-9D3E-7A33E1CD806B}" dt="2022-10-05T21:25:40.674" v="1782" actId="21"/>
          <ac:spMkLst>
            <pc:docMk/>
            <pc:sldMk cId="1909553984" sldId="2076138356"/>
            <ac:spMk id="331" creationId="{2BC7977A-6082-0190-CEC1-622159154130}"/>
          </ac:spMkLst>
        </pc:spChg>
        <pc:spChg chg="mod">
          <ac:chgData name="Eldert Grootenboer" userId="86a8f506-bb1c-4964-839a-78287daf85b1" providerId="ADAL" clId="{49524395-C183-40A6-9D3E-7A33E1CD806B}" dt="2022-10-05T21:24:22.627" v="1726"/>
          <ac:spMkLst>
            <pc:docMk/>
            <pc:sldMk cId="1909553984" sldId="2076138356"/>
            <ac:spMk id="333" creationId="{495B543A-940C-DAC1-C32E-7BE0131AFB39}"/>
          </ac:spMkLst>
        </pc:spChg>
        <pc:spChg chg="mod">
          <ac:chgData name="Eldert Grootenboer" userId="86a8f506-bb1c-4964-839a-78287daf85b1" providerId="ADAL" clId="{49524395-C183-40A6-9D3E-7A33E1CD806B}" dt="2022-10-05T21:24:22.627" v="1726"/>
          <ac:spMkLst>
            <pc:docMk/>
            <pc:sldMk cId="1909553984" sldId="2076138356"/>
            <ac:spMk id="334" creationId="{E39E8148-5CFA-E9F5-784A-035FB2152E41}"/>
          </ac:spMkLst>
        </pc:spChg>
        <pc:spChg chg="mod">
          <ac:chgData name="Eldert Grootenboer" userId="86a8f506-bb1c-4964-839a-78287daf85b1" providerId="ADAL" clId="{49524395-C183-40A6-9D3E-7A33E1CD806B}" dt="2022-10-05T21:24:22.627" v="1726"/>
          <ac:spMkLst>
            <pc:docMk/>
            <pc:sldMk cId="1909553984" sldId="2076138356"/>
            <ac:spMk id="337" creationId="{BF17F114-DB2F-4649-C691-10D856FAA3B1}"/>
          </ac:spMkLst>
        </pc:spChg>
        <pc:spChg chg="mod">
          <ac:chgData name="Eldert Grootenboer" userId="86a8f506-bb1c-4964-839a-78287daf85b1" providerId="ADAL" clId="{49524395-C183-40A6-9D3E-7A33E1CD806B}" dt="2022-10-05T21:24:22.627" v="1726"/>
          <ac:spMkLst>
            <pc:docMk/>
            <pc:sldMk cId="1909553984" sldId="2076138356"/>
            <ac:spMk id="339" creationId="{C3CAAA2E-E8ED-444C-02F8-2954C050F927}"/>
          </ac:spMkLst>
        </pc:spChg>
        <pc:spChg chg="mod">
          <ac:chgData name="Eldert Grootenboer" userId="86a8f506-bb1c-4964-839a-78287daf85b1" providerId="ADAL" clId="{49524395-C183-40A6-9D3E-7A33E1CD806B}" dt="2022-10-05T21:24:22.627" v="1726"/>
          <ac:spMkLst>
            <pc:docMk/>
            <pc:sldMk cId="1909553984" sldId="2076138356"/>
            <ac:spMk id="340" creationId="{0EE5707B-0986-E42D-37D2-17F729FCDA1E}"/>
          </ac:spMkLst>
        </pc:spChg>
        <pc:spChg chg="mod">
          <ac:chgData name="Eldert Grootenboer" userId="86a8f506-bb1c-4964-839a-78287daf85b1" providerId="ADAL" clId="{49524395-C183-40A6-9D3E-7A33E1CD806B}" dt="2022-10-05T21:24:22.627" v="1726"/>
          <ac:spMkLst>
            <pc:docMk/>
            <pc:sldMk cId="1909553984" sldId="2076138356"/>
            <ac:spMk id="341" creationId="{C88D5A76-D5DE-1FD2-B225-88D3E4B025C2}"/>
          </ac:spMkLst>
        </pc:spChg>
        <pc:spChg chg="mod">
          <ac:chgData name="Eldert Grootenboer" userId="86a8f506-bb1c-4964-839a-78287daf85b1" providerId="ADAL" clId="{49524395-C183-40A6-9D3E-7A33E1CD806B}" dt="2022-10-05T21:24:22.627" v="1726"/>
          <ac:spMkLst>
            <pc:docMk/>
            <pc:sldMk cId="1909553984" sldId="2076138356"/>
            <ac:spMk id="344" creationId="{67DD0F1D-C568-7679-34F9-73D2A9E22DBC}"/>
          </ac:spMkLst>
        </pc:spChg>
        <pc:spChg chg="mod">
          <ac:chgData name="Eldert Grootenboer" userId="86a8f506-bb1c-4964-839a-78287daf85b1" providerId="ADAL" clId="{49524395-C183-40A6-9D3E-7A33E1CD806B}" dt="2022-10-05T21:24:22.627" v="1726"/>
          <ac:spMkLst>
            <pc:docMk/>
            <pc:sldMk cId="1909553984" sldId="2076138356"/>
            <ac:spMk id="345" creationId="{7A4D7A3E-C4DB-2190-67A1-C4BAC7DA4451}"/>
          </ac:spMkLst>
        </pc:spChg>
        <pc:spChg chg="mod">
          <ac:chgData name="Eldert Grootenboer" userId="86a8f506-bb1c-4964-839a-78287daf85b1" providerId="ADAL" clId="{49524395-C183-40A6-9D3E-7A33E1CD806B}" dt="2022-10-05T21:24:22.627" v="1726"/>
          <ac:spMkLst>
            <pc:docMk/>
            <pc:sldMk cId="1909553984" sldId="2076138356"/>
            <ac:spMk id="346" creationId="{36FDD8C3-C4DD-968D-10E8-3B18AD3FB617}"/>
          </ac:spMkLst>
        </pc:spChg>
        <pc:spChg chg="mod">
          <ac:chgData name="Eldert Grootenboer" userId="86a8f506-bb1c-4964-839a-78287daf85b1" providerId="ADAL" clId="{49524395-C183-40A6-9D3E-7A33E1CD806B}" dt="2022-10-05T21:24:22.627" v="1726"/>
          <ac:spMkLst>
            <pc:docMk/>
            <pc:sldMk cId="1909553984" sldId="2076138356"/>
            <ac:spMk id="347" creationId="{45B849C2-AD11-2E8D-3A2A-C751158942EC}"/>
          </ac:spMkLst>
        </pc:spChg>
        <pc:spChg chg="mod">
          <ac:chgData name="Eldert Grootenboer" userId="86a8f506-bb1c-4964-839a-78287daf85b1" providerId="ADAL" clId="{49524395-C183-40A6-9D3E-7A33E1CD806B}" dt="2022-10-05T21:24:22.627" v="1726"/>
          <ac:spMkLst>
            <pc:docMk/>
            <pc:sldMk cId="1909553984" sldId="2076138356"/>
            <ac:spMk id="348" creationId="{8A8F8E20-D8EC-C7C5-CDC2-5892DCA6DD0A}"/>
          </ac:spMkLst>
        </pc:spChg>
        <pc:spChg chg="mod">
          <ac:chgData name="Eldert Grootenboer" userId="86a8f506-bb1c-4964-839a-78287daf85b1" providerId="ADAL" clId="{49524395-C183-40A6-9D3E-7A33E1CD806B}" dt="2022-10-05T21:24:22.627" v="1726"/>
          <ac:spMkLst>
            <pc:docMk/>
            <pc:sldMk cId="1909553984" sldId="2076138356"/>
            <ac:spMk id="349" creationId="{6D629EDA-A6C7-EE0A-DDF7-DDDE9EFBC13F}"/>
          </ac:spMkLst>
        </pc:spChg>
        <pc:spChg chg="mod">
          <ac:chgData name="Eldert Grootenboer" userId="86a8f506-bb1c-4964-839a-78287daf85b1" providerId="ADAL" clId="{49524395-C183-40A6-9D3E-7A33E1CD806B}" dt="2022-10-05T21:24:22.627" v="1726"/>
          <ac:spMkLst>
            <pc:docMk/>
            <pc:sldMk cId="1909553984" sldId="2076138356"/>
            <ac:spMk id="350" creationId="{C647D7A0-9340-74F5-ED0F-484F099D1A03}"/>
          </ac:spMkLst>
        </pc:spChg>
        <pc:spChg chg="mod">
          <ac:chgData name="Eldert Grootenboer" userId="86a8f506-bb1c-4964-839a-78287daf85b1" providerId="ADAL" clId="{49524395-C183-40A6-9D3E-7A33E1CD806B}" dt="2022-10-05T21:24:22.627" v="1726"/>
          <ac:spMkLst>
            <pc:docMk/>
            <pc:sldMk cId="1909553984" sldId="2076138356"/>
            <ac:spMk id="351" creationId="{86224E61-BFD7-BFB5-882C-DA3FAA16589A}"/>
          </ac:spMkLst>
        </pc:spChg>
        <pc:spChg chg="mod">
          <ac:chgData name="Eldert Grootenboer" userId="86a8f506-bb1c-4964-839a-78287daf85b1" providerId="ADAL" clId="{49524395-C183-40A6-9D3E-7A33E1CD806B}" dt="2022-10-05T21:24:22.627" v="1726"/>
          <ac:spMkLst>
            <pc:docMk/>
            <pc:sldMk cId="1909553984" sldId="2076138356"/>
            <ac:spMk id="352" creationId="{2B7FAA6D-FE72-687F-1FF5-46C4DF30CFC6}"/>
          </ac:spMkLst>
        </pc:spChg>
        <pc:spChg chg="mod">
          <ac:chgData name="Eldert Grootenboer" userId="86a8f506-bb1c-4964-839a-78287daf85b1" providerId="ADAL" clId="{49524395-C183-40A6-9D3E-7A33E1CD806B}" dt="2022-10-05T21:24:22.627" v="1726"/>
          <ac:spMkLst>
            <pc:docMk/>
            <pc:sldMk cId="1909553984" sldId="2076138356"/>
            <ac:spMk id="353" creationId="{D65484EC-6417-CE7F-479A-23EE6A94CCF6}"/>
          </ac:spMkLst>
        </pc:spChg>
        <pc:spChg chg="mod">
          <ac:chgData name="Eldert Grootenboer" userId="86a8f506-bb1c-4964-839a-78287daf85b1" providerId="ADAL" clId="{49524395-C183-40A6-9D3E-7A33E1CD806B}" dt="2022-10-05T21:24:22.627" v="1726"/>
          <ac:spMkLst>
            <pc:docMk/>
            <pc:sldMk cId="1909553984" sldId="2076138356"/>
            <ac:spMk id="354" creationId="{0FC76ECA-1E99-FFC1-1FCD-DC92C3B83CE5}"/>
          </ac:spMkLst>
        </pc:spChg>
        <pc:spChg chg="mod">
          <ac:chgData name="Eldert Grootenboer" userId="86a8f506-bb1c-4964-839a-78287daf85b1" providerId="ADAL" clId="{49524395-C183-40A6-9D3E-7A33E1CD806B}" dt="2022-10-05T21:24:22.627" v="1726"/>
          <ac:spMkLst>
            <pc:docMk/>
            <pc:sldMk cId="1909553984" sldId="2076138356"/>
            <ac:spMk id="355" creationId="{C6D1A86C-1088-3B2D-AD4E-B4ADDE906BC4}"/>
          </ac:spMkLst>
        </pc:spChg>
        <pc:spChg chg="mod">
          <ac:chgData name="Eldert Grootenboer" userId="86a8f506-bb1c-4964-839a-78287daf85b1" providerId="ADAL" clId="{49524395-C183-40A6-9D3E-7A33E1CD806B}" dt="2022-10-05T21:24:22.627" v="1726"/>
          <ac:spMkLst>
            <pc:docMk/>
            <pc:sldMk cId="1909553984" sldId="2076138356"/>
            <ac:spMk id="356" creationId="{07CA42FD-3AAB-8D2B-4EB1-5938E7C0BED1}"/>
          </ac:spMkLst>
        </pc:spChg>
        <pc:spChg chg="mod">
          <ac:chgData name="Eldert Grootenboer" userId="86a8f506-bb1c-4964-839a-78287daf85b1" providerId="ADAL" clId="{49524395-C183-40A6-9D3E-7A33E1CD806B}" dt="2022-10-05T21:24:22.627" v="1726"/>
          <ac:spMkLst>
            <pc:docMk/>
            <pc:sldMk cId="1909553984" sldId="2076138356"/>
            <ac:spMk id="357" creationId="{F70E3585-833B-3E2C-E162-9E176B52AC4E}"/>
          </ac:spMkLst>
        </pc:spChg>
        <pc:spChg chg="mod">
          <ac:chgData name="Eldert Grootenboer" userId="86a8f506-bb1c-4964-839a-78287daf85b1" providerId="ADAL" clId="{49524395-C183-40A6-9D3E-7A33E1CD806B}" dt="2022-10-05T21:24:22.627" v="1726"/>
          <ac:spMkLst>
            <pc:docMk/>
            <pc:sldMk cId="1909553984" sldId="2076138356"/>
            <ac:spMk id="358" creationId="{A6F6B172-0741-E329-339A-04B1CE559C85}"/>
          </ac:spMkLst>
        </pc:spChg>
        <pc:spChg chg="mod">
          <ac:chgData name="Eldert Grootenboer" userId="86a8f506-bb1c-4964-839a-78287daf85b1" providerId="ADAL" clId="{49524395-C183-40A6-9D3E-7A33E1CD806B}" dt="2022-10-05T21:24:22.627" v="1726"/>
          <ac:spMkLst>
            <pc:docMk/>
            <pc:sldMk cId="1909553984" sldId="2076138356"/>
            <ac:spMk id="359" creationId="{334D65FA-B54C-A57C-C8A6-38EFDA4E46DA}"/>
          </ac:spMkLst>
        </pc:spChg>
        <pc:spChg chg="mod">
          <ac:chgData name="Eldert Grootenboer" userId="86a8f506-bb1c-4964-839a-78287daf85b1" providerId="ADAL" clId="{49524395-C183-40A6-9D3E-7A33E1CD806B}" dt="2022-10-05T21:24:22.627" v="1726"/>
          <ac:spMkLst>
            <pc:docMk/>
            <pc:sldMk cId="1909553984" sldId="2076138356"/>
            <ac:spMk id="361" creationId="{1B1DD290-3EDC-DED1-6ECE-F665EC363837}"/>
          </ac:spMkLst>
        </pc:spChg>
        <pc:spChg chg="mod">
          <ac:chgData name="Eldert Grootenboer" userId="86a8f506-bb1c-4964-839a-78287daf85b1" providerId="ADAL" clId="{49524395-C183-40A6-9D3E-7A33E1CD806B}" dt="2022-10-05T21:24:22.627" v="1726"/>
          <ac:spMkLst>
            <pc:docMk/>
            <pc:sldMk cId="1909553984" sldId="2076138356"/>
            <ac:spMk id="364" creationId="{01CADED5-8E95-9C0D-F6E8-4CFD96DEB97B}"/>
          </ac:spMkLst>
        </pc:spChg>
        <pc:spChg chg="mod">
          <ac:chgData name="Eldert Grootenboer" userId="86a8f506-bb1c-4964-839a-78287daf85b1" providerId="ADAL" clId="{49524395-C183-40A6-9D3E-7A33E1CD806B}" dt="2022-10-05T21:24:22.627" v="1726"/>
          <ac:spMkLst>
            <pc:docMk/>
            <pc:sldMk cId="1909553984" sldId="2076138356"/>
            <ac:spMk id="365" creationId="{F72A5ED4-D38E-F63D-B12F-F5771F21B3F0}"/>
          </ac:spMkLst>
        </pc:spChg>
        <pc:spChg chg="mod">
          <ac:chgData name="Eldert Grootenboer" userId="86a8f506-bb1c-4964-839a-78287daf85b1" providerId="ADAL" clId="{49524395-C183-40A6-9D3E-7A33E1CD806B}" dt="2022-10-05T21:24:22.627" v="1726"/>
          <ac:spMkLst>
            <pc:docMk/>
            <pc:sldMk cId="1909553984" sldId="2076138356"/>
            <ac:spMk id="366" creationId="{1EA6EC62-D29A-E7D8-81D5-18018C1D7C28}"/>
          </ac:spMkLst>
        </pc:spChg>
        <pc:spChg chg="mod">
          <ac:chgData name="Eldert Grootenboer" userId="86a8f506-bb1c-4964-839a-78287daf85b1" providerId="ADAL" clId="{49524395-C183-40A6-9D3E-7A33E1CD806B}" dt="2022-10-05T21:24:22.627" v="1726"/>
          <ac:spMkLst>
            <pc:docMk/>
            <pc:sldMk cId="1909553984" sldId="2076138356"/>
            <ac:spMk id="368" creationId="{20988DE3-3B50-7083-9D8F-3862989767F6}"/>
          </ac:spMkLst>
        </pc:spChg>
        <pc:spChg chg="mod">
          <ac:chgData name="Eldert Grootenboer" userId="86a8f506-bb1c-4964-839a-78287daf85b1" providerId="ADAL" clId="{49524395-C183-40A6-9D3E-7A33E1CD806B}" dt="2022-10-05T21:24:22.627" v="1726"/>
          <ac:spMkLst>
            <pc:docMk/>
            <pc:sldMk cId="1909553984" sldId="2076138356"/>
            <ac:spMk id="369" creationId="{46E14EF1-00A7-7B0D-1879-BAA937482A03}"/>
          </ac:spMkLst>
        </pc:spChg>
        <pc:spChg chg="mod">
          <ac:chgData name="Eldert Grootenboer" userId="86a8f506-bb1c-4964-839a-78287daf85b1" providerId="ADAL" clId="{49524395-C183-40A6-9D3E-7A33E1CD806B}" dt="2022-10-05T21:24:22.627" v="1726"/>
          <ac:spMkLst>
            <pc:docMk/>
            <pc:sldMk cId="1909553984" sldId="2076138356"/>
            <ac:spMk id="370" creationId="{5828EF32-BDA3-6199-CBD5-C673C3816EB1}"/>
          </ac:spMkLst>
        </pc:spChg>
        <pc:spChg chg="mod">
          <ac:chgData name="Eldert Grootenboer" userId="86a8f506-bb1c-4964-839a-78287daf85b1" providerId="ADAL" clId="{49524395-C183-40A6-9D3E-7A33E1CD806B}" dt="2022-10-05T21:24:22.627" v="1726"/>
          <ac:spMkLst>
            <pc:docMk/>
            <pc:sldMk cId="1909553984" sldId="2076138356"/>
            <ac:spMk id="371" creationId="{8E883C39-7828-757A-F78E-34AD7D6D72B7}"/>
          </ac:spMkLst>
        </pc:spChg>
        <pc:spChg chg="mod">
          <ac:chgData name="Eldert Grootenboer" userId="86a8f506-bb1c-4964-839a-78287daf85b1" providerId="ADAL" clId="{49524395-C183-40A6-9D3E-7A33E1CD806B}" dt="2022-10-05T21:24:22.627" v="1726"/>
          <ac:spMkLst>
            <pc:docMk/>
            <pc:sldMk cId="1909553984" sldId="2076138356"/>
            <ac:spMk id="372" creationId="{EFACAD53-AA53-9D51-3585-64442442B9FF}"/>
          </ac:spMkLst>
        </pc:spChg>
        <pc:spChg chg="mod">
          <ac:chgData name="Eldert Grootenboer" userId="86a8f506-bb1c-4964-839a-78287daf85b1" providerId="ADAL" clId="{49524395-C183-40A6-9D3E-7A33E1CD806B}" dt="2022-10-05T21:24:22.627" v="1726"/>
          <ac:spMkLst>
            <pc:docMk/>
            <pc:sldMk cId="1909553984" sldId="2076138356"/>
            <ac:spMk id="373" creationId="{CBD51D2C-DA59-1CBE-BECD-3F9B43DC8D7C}"/>
          </ac:spMkLst>
        </pc:spChg>
        <pc:spChg chg="mod">
          <ac:chgData name="Eldert Grootenboer" userId="86a8f506-bb1c-4964-839a-78287daf85b1" providerId="ADAL" clId="{49524395-C183-40A6-9D3E-7A33E1CD806B}" dt="2022-10-05T21:24:22.627" v="1726"/>
          <ac:spMkLst>
            <pc:docMk/>
            <pc:sldMk cId="1909553984" sldId="2076138356"/>
            <ac:spMk id="374" creationId="{0A3F3A46-B9CC-2372-E656-25CAA923BC5B}"/>
          </ac:spMkLst>
        </pc:spChg>
        <pc:spChg chg="mod">
          <ac:chgData name="Eldert Grootenboer" userId="86a8f506-bb1c-4964-839a-78287daf85b1" providerId="ADAL" clId="{49524395-C183-40A6-9D3E-7A33E1CD806B}" dt="2022-10-05T21:24:22.627" v="1726"/>
          <ac:spMkLst>
            <pc:docMk/>
            <pc:sldMk cId="1909553984" sldId="2076138356"/>
            <ac:spMk id="375" creationId="{93348676-171A-4F12-A6C2-1A207557A2C2}"/>
          </ac:spMkLst>
        </pc:spChg>
        <pc:spChg chg="mod">
          <ac:chgData name="Eldert Grootenboer" userId="86a8f506-bb1c-4964-839a-78287daf85b1" providerId="ADAL" clId="{49524395-C183-40A6-9D3E-7A33E1CD806B}" dt="2022-10-05T21:24:22.627" v="1726"/>
          <ac:spMkLst>
            <pc:docMk/>
            <pc:sldMk cId="1909553984" sldId="2076138356"/>
            <ac:spMk id="376" creationId="{B4529CC2-27F8-5C2D-E3A3-7CBC2C89F9B4}"/>
          </ac:spMkLst>
        </pc:spChg>
        <pc:spChg chg="mod">
          <ac:chgData name="Eldert Grootenboer" userId="86a8f506-bb1c-4964-839a-78287daf85b1" providerId="ADAL" clId="{49524395-C183-40A6-9D3E-7A33E1CD806B}" dt="2022-10-05T21:24:22.627" v="1726"/>
          <ac:spMkLst>
            <pc:docMk/>
            <pc:sldMk cId="1909553984" sldId="2076138356"/>
            <ac:spMk id="377" creationId="{FEEE21B3-87BC-C07F-1A21-114E9FC52808}"/>
          </ac:spMkLst>
        </pc:spChg>
        <pc:spChg chg="mod">
          <ac:chgData name="Eldert Grootenboer" userId="86a8f506-bb1c-4964-839a-78287daf85b1" providerId="ADAL" clId="{49524395-C183-40A6-9D3E-7A33E1CD806B}" dt="2022-10-05T21:24:22.627" v="1726"/>
          <ac:spMkLst>
            <pc:docMk/>
            <pc:sldMk cId="1909553984" sldId="2076138356"/>
            <ac:spMk id="378" creationId="{54344256-1799-4598-A0A9-5E0EDBF453E4}"/>
          </ac:spMkLst>
        </pc:spChg>
        <pc:spChg chg="mod">
          <ac:chgData name="Eldert Grootenboer" userId="86a8f506-bb1c-4964-839a-78287daf85b1" providerId="ADAL" clId="{49524395-C183-40A6-9D3E-7A33E1CD806B}" dt="2022-10-05T21:24:22.627" v="1726"/>
          <ac:spMkLst>
            <pc:docMk/>
            <pc:sldMk cId="1909553984" sldId="2076138356"/>
            <ac:spMk id="379" creationId="{A926D977-E4AB-7B74-C427-C6CD049224F9}"/>
          </ac:spMkLst>
        </pc:spChg>
        <pc:spChg chg="mod">
          <ac:chgData name="Eldert Grootenboer" userId="86a8f506-bb1c-4964-839a-78287daf85b1" providerId="ADAL" clId="{49524395-C183-40A6-9D3E-7A33E1CD806B}" dt="2022-10-05T21:24:22.627" v="1726"/>
          <ac:spMkLst>
            <pc:docMk/>
            <pc:sldMk cId="1909553984" sldId="2076138356"/>
            <ac:spMk id="380" creationId="{9236A4E6-126C-084F-B4F9-F284322E5335}"/>
          </ac:spMkLst>
        </pc:spChg>
        <pc:spChg chg="mod">
          <ac:chgData name="Eldert Grootenboer" userId="86a8f506-bb1c-4964-839a-78287daf85b1" providerId="ADAL" clId="{49524395-C183-40A6-9D3E-7A33E1CD806B}" dt="2022-10-05T21:24:22.627" v="1726"/>
          <ac:spMkLst>
            <pc:docMk/>
            <pc:sldMk cId="1909553984" sldId="2076138356"/>
            <ac:spMk id="382" creationId="{396ED23B-4E71-1E62-9732-FFD3FB509EF5}"/>
          </ac:spMkLst>
        </pc:spChg>
        <pc:spChg chg="mod">
          <ac:chgData name="Eldert Grootenboer" userId="86a8f506-bb1c-4964-839a-78287daf85b1" providerId="ADAL" clId="{49524395-C183-40A6-9D3E-7A33E1CD806B}" dt="2022-10-05T21:24:22.627" v="1726"/>
          <ac:spMkLst>
            <pc:docMk/>
            <pc:sldMk cId="1909553984" sldId="2076138356"/>
            <ac:spMk id="383" creationId="{A9CCA7B6-13CB-896A-D07F-9CD60D904757}"/>
          </ac:spMkLst>
        </pc:spChg>
        <pc:spChg chg="mod">
          <ac:chgData name="Eldert Grootenboer" userId="86a8f506-bb1c-4964-839a-78287daf85b1" providerId="ADAL" clId="{49524395-C183-40A6-9D3E-7A33E1CD806B}" dt="2022-10-05T21:24:22.627" v="1726"/>
          <ac:spMkLst>
            <pc:docMk/>
            <pc:sldMk cId="1909553984" sldId="2076138356"/>
            <ac:spMk id="384" creationId="{36198AB3-8D07-E120-9A09-AA426CC6047F}"/>
          </ac:spMkLst>
        </pc:spChg>
        <pc:spChg chg="mod">
          <ac:chgData name="Eldert Grootenboer" userId="86a8f506-bb1c-4964-839a-78287daf85b1" providerId="ADAL" clId="{49524395-C183-40A6-9D3E-7A33E1CD806B}" dt="2022-10-05T21:24:22.627" v="1726"/>
          <ac:spMkLst>
            <pc:docMk/>
            <pc:sldMk cId="1909553984" sldId="2076138356"/>
            <ac:spMk id="385" creationId="{BCB9AF27-CAE4-7E0B-3D86-F5E994EC483B}"/>
          </ac:spMkLst>
        </pc:spChg>
        <pc:spChg chg="mod">
          <ac:chgData name="Eldert Grootenboer" userId="86a8f506-bb1c-4964-839a-78287daf85b1" providerId="ADAL" clId="{49524395-C183-40A6-9D3E-7A33E1CD806B}" dt="2022-10-05T21:24:22.627" v="1726"/>
          <ac:spMkLst>
            <pc:docMk/>
            <pc:sldMk cId="1909553984" sldId="2076138356"/>
            <ac:spMk id="386" creationId="{0E50CF6A-328A-9D5D-8E58-8D94C7280573}"/>
          </ac:spMkLst>
        </pc:spChg>
        <pc:spChg chg="mod">
          <ac:chgData name="Eldert Grootenboer" userId="86a8f506-bb1c-4964-839a-78287daf85b1" providerId="ADAL" clId="{49524395-C183-40A6-9D3E-7A33E1CD806B}" dt="2022-10-05T21:24:22.627" v="1726"/>
          <ac:spMkLst>
            <pc:docMk/>
            <pc:sldMk cId="1909553984" sldId="2076138356"/>
            <ac:spMk id="387" creationId="{063D4E15-32E5-DEB2-BA26-850DFCEFA2C7}"/>
          </ac:spMkLst>
        </pc:spChg>
        <pc:spChg chg="mod">
          <ac:chgData name="Eldert Grootenboer" userId="86a8f506-bb1c-4964-839a-78287daf85b1" providerId="ADAL" clId="{49524395-C183-40A6-9D3E-7A33E1CD806B}" dt="2022-10-05T21:24:22.627" v="1726"/>
          <ac:spMkLst>
            <pc:docMk/>
            <pc:sldMk cId="1909553984" sldId="2076138356"/>
            <ac:spMk id="388" creationId="{2E29715C-B68C-FA45-020F-105DD8B5C03C}"/>
          </ac:spMkLst>
        </pc:spChg>
        <pc:spChg chg="mod">
          <ac:chgData name="Eldert Grootenboer" userId="86a8f506-bb1c-4964-839a-78287daf85b1" providerId="ADAL" clId="{49524395-C183-40A6-9D3E-7A33E1CD806B}" dt="2022-10-05T21:24:22.627" v="1726"/>
          <ac:spMkLst>
            <pc:docMk/>
            <pc:sldMk cId="1909553984" sldId="2076138356"/>
            <ac:spMk id="389" creationId="{97112138-6F5A-51D9-39B8-74BD752F934D}"/>
          </ac:spMkLst>
        </pc:spChg>
        <pc:spChg chg="mod">
          <ac:chgData name="Eldert Grootenboer" userId="86a8f506-bb1c-4964-839a-78287daf85b1" providerId="ADAL" clId="{49524395-C183-40A6-9D3E-7A33E1CD806B}" dt="2022-10-05T21:24:22.627" v="1726"/>
          <ac:spMkLst>
            <pc:docMk/>
            <pc:sldMk cId="1909553984" sldId="2076138356"/>
            <ac:spMk id="390" creationId="{49327639-560B-4E43-CB96-148BB08CE50E}"/>
          </ac:spMkLst>
        </pc:spChg>
        <pc:spChg chg="mod">
          <ac:chgData name="Eldert Grootenboer" userId="86a8f506-bb1c-4964-839a-78287daf85b1" providerId="ADAL" clId="{49524395-C183-40A6-9D3E-7A33E1CD806B}" dt="2022-10-05T21:24:22.627" v="1726"/>
          <ac:spMkLst>
            <pc:docMk/>
            <pc:sldMk cId="1909553984" sldId="2076138356"/>
            <ac:spMk id="391" creationId="{195DB113-8566-6B38-F16C-6B77F9B7A569}"/>
          </ac:spMkLst>
        </pc:spChg>
        <pc:spChg chg="mod">
          <ac:chgData name="Eldert Grootenboer" userId="86a8f506-bb1c-4964-839a-78287daf85b1" providerId="ADAL" clId="{49524395-C183-40A6-9D3E-7A33E1CD806B}" dt="2022-10-05T21:24:22.627" v="1726"/>
          <ac:spMkLst>
            <pc:docMk/>
            <pc:sldMk cId="1909553984" sldId="2076138356"/>
            <ac:spMk id="393" creationId="{629F3256-2EF1-5C2F-4F62-98E5BBC293F7}"/>
          </ac:spMkLst>
        </pc:spChg>
        <pc:spChg chg="mod">
          <ac:chgData name="Eldert Grootenboer" userId="86a8f506-bb1c-4964-839a-78287daf85b1" providerId="ADAL" clId="{49524395-C183-40A6-9D3E-7A33E1CD806B}" dt="2022-10-05T21:24:22.627" v="1726"/>
          <ac:spMkLst>
            <pc:docMk/>
            <pc:sldMk cId="1909553984" sldId="2076138356"/>
            <ac:spMk id="396" creationId="{207B68DE-C6EB-D2B8-3EA0-42FA09C15CE5}"/>
          </ac:spMkLst>
        </pc:spChg>
        <pc:spChg chg="mod">
          <ac:chgData name="Eldert Grootenboer" userId="86a8f506-bb1c-4964-839a-78287daf85b1" providerId="ADAL" clId="{49524395-C183-40A6-9D3E-7A33E1CD806B}" dt="2022-10-05T21:24:22.627" v="1726"/>
          <ac:spMkLst>
            <pc:docMk/>
            <pc:sldMk cId="1909553984" sldId="2076138356"/>
            <ac:spMk id="397" creationId="{2867C5D3-6ACD-0B62-FB36-7D591DFB507D}"/>
          </ac:spMkLst>
        </pc:spChg>
        <pc:spChg chg="mod">
          <ac:chgData name="Eldert Grootenboer" userId="86a8f506-bb1c-4964-839a-78287daf85b1" providerId="ADAL" clId="{49524395-C183-40A6-9D3E-7A33E1CD806B}" dt="2022-10-05T21:24:22.627" v="1726"/>
          <ac:spMkLst>
            <pc:docMk/>
            <pc:sldMk cId="1909553984" sldId="2076138356"/>
            <ac:spMk id="402" creationId="{D6CDEA7F-5271-0369-2DF9-BE6EDFD3A363}"/>
          </ac:spMkLst>
        </pc:spChg>
        <pc:spChg chg="mod">
          <ac:chgData name="Eldert Grootenboer" userId="86a8f506-bb1c-4964-839a-78287daf85b1" providerId="ADAL" clId="{49524395-C183-40A6-9D3E-7A33E1CD806B}" dt="2022-10-05T21:24:22.627" v="1726"/>
          <ac:spMkLst>
            <pc:docMk/>
            <pc:sldMk cId="1909553984" sldId="2076138356"/>
            <ac:spMk id="403" creationId="{FEF1DC10-5300-5188-0B5B-CF5BE5547F3B}"/>
          </ac:spMkLst>
        </pc:spChg>
        <pc:spChg chg="mod">
          <ac:chgData name="Eldert Grootenboer" userId="86a8f506-bb1c-4964-839a-78287daf85b1" providerId="ADAL" clId="{49524395-C183-40A6-9D3E-7A33E1CD806B}" dt="2022-10-05T21:24:22.627" v="1726"/>
          <ac:spMkLst>
            <pc:docMk/>
            <pc:sldMk cId="1909553984" sldId="2076138356"/>
            <ac:spMk id="404" creationId="{F2D9A7D5-983C-715A-807C-D93D08013AD6}"/>
          </ac:spMkLst>
        </pc:spChg>
        <pc:spChg chg="mod">
          <ac:chgData name="Eldert Grootenboer" userId="86a8f506-bb1c-4964-839a-78287daf85b1" providerId="ADAL" clId="{49524395-C183-40A6-9D3E-7A33E1CD806B}" dt="2022-10-05T21:24:22.627" v="1726"/>
          <ac:spMkLst>
            <pc:docMk/>
            <pc:sldMk cId="1909553984" sldId="2076138356"/>
            <ac:spMk id="405" creationId="{7EA37A92-2CA2-93F7-E4E9-551CDA76746A}"/>
          </ac:spMkLst>
        </pc:spChg>
        <pc:spChg chg="mod">
          <ac:chgData name="Eldert Grootenboer" userId="86a8f506-bb1c-4964-839a-78287daf85b1" providerId="ADAL" clId="{49524395-C183-40A6-9D3E-7A33E1CD806B}" dt="2022-10-05T21:24:22.627" v="1726"/>
          <ac:spMkLst>
            <pc:docMk/>
            <pc:sldMk cId="1909553984" sldId="2076138356"/>
            <ac:spMk id="406" creationId="{DB8F519E-7F53-D933-085A-1E587733DBE5}"/>
          </ac:spMkLst>
        </pc:spChg>
        <pc:spChg chg="mod">
          <ac:chgData name="Eldert Grootenboer" userId="86a8f506-bb1c-4964-839a-78287daf85b1" providerId="ADAL" clId="{49524395-C183-40A6-9D3E-7A33E1CD806B}" dt="2022-10-05T21:24:22.627" v="1726"/>
          <ac:spMkLst>
            <pc:docMk/>
            <pc:sldMk cId="1909553984" sldId="2076138356"/>
            <ac:spMk id="407" creationId="{B289A0EA-93FC-9065-8186-01E38E4C9158}"/>
          </ac:spMkLst>
        </pc:spChg>
        <pc:spChg chg="mod">
          <ac:chgData name="Eldert Grootenboer" userId="86a8f506-bb1c-4964-839a-78287daf85b1" providerId="ADAL" clId="{49524395-C183-40A6-9D3E-7A33E1CD806B}" dt="2022-10-05T21:24:22.627" v="1726"/>
          <ac:spMkLst>
            <pc:docMk/>
            <pc:sldMk cId="1909553984" sldId="2076138356"/>
            <ac:spMk id="408" creationId="{BAC10C8F-5FBC-F9DF-49AC-974792E9EA5B}"/>
          </ac:spMkLst>
        </pc:spChg>
        <pc:spChg chg="mod">
          <ac:chgData name="Eldert Grootenboer" userId="86a8f506-bb1c-4964-839a-78287daf85b1" providerId="ADAL" clId="{49524395-C183-40A6-9D3E-7A33E1CD806B}" dt="2022-10-05T21:24:22.627" v="1726"/>
          <ac:spMkLst>
            <pc:docMk/>
            <pc:sldMk cId="1909553984" sldId="2076138356"/>
            <ac:spMk id="409" creationId="{C8407E38-4E47-B810-57EB-517DDF7918C4}"/>
          </ac:spMkLst>
        </pc:spChg>
        <pc:spChg chg="mod">
          <ac:chgData name="Eldert Grootenboer" userId="86a8f506-bb1c-4964-839a-78287daf85b1" providerId="ADAL" clId="{49524395-C183-40A6-9D3E-7A33E1CD806B}" dt="2022-10-05T21:24:22.627" v="1726"/>
          <ac:spMkLst>
            <pc:docMk/>
            <pc:sldMk cId="1909553984" sldId="2076138356"/>
            <ac:spMk id="410" creationId="{9BD6FB80-7E5A-8715-9BBD-5613109ECCDC}"/>
          </ac:spMkLst>
        </pc:spChg>
        <pc:spChg chg="mod">
          <ac:chgData name="Eldert Grootenboer" userId="86a8f506-bb1c-4964-839a-78287daf85b1" providerId="ADAL" clId="{49524395-C183-40A6-9D3E-7A33E1CD806B}" dt="2022-10-05T21:24:22.627" v="1726"/>
          <ac:spMkLst>
            <pc:docMk/>
            <pc:sldMk cId="1909553984" sldId="2076138356"/>
            <ac:spMk id="411" creationId="{A31EDAF8-F881-F022-2BFE-6B31D1D902CB}"/>
          </ac:spMkLst>
        </pc:spChg>
        <pc:spChg chg="mod">
          <ac:chgData name="Eldert Grootenboer" userId="86a8f506-bb1c-4964-839a-78287daf85b1" providerId="ADAL" clId="{49524395-C183-40A6-9D3E-7A33E1CD806B}" dt="2022-10-05T21:24:22.627" v="1726"/>
          <ac:spMkLst>
            <pc:docMk/>
            <pc:sldMk cId="1909553984" sldId="2076138356"/>
            <ac:spMk id="412" creationId="{E479CE11-3CB2-98E3-6E3A-E35465535796}"/>
          </ac:spMkLst>
        </pc:spChg>
        <pc:spChg chg="mod">
          <ac:chgData name="Eldert Grootenboer" userId="86a8f506-bb1c-4964-839a-78287daf85b1" providerId="ADAL" clId="{49524395-C183-40A6-9D3E-7A33E1CD806B}" dt="2022-10-05T21:24:22.627" v="1726"/>
          <ac:spMkLst>
            <pc:docMk/>
            <pc:sldMk cId="1909553984" sldId="2076138356"/>
            <ac:spMk id="413" creationId="{5C0ADEA9-2F93-6E8C-267D-E5A0E70043B1}"/>
          </ac:spMkLst>
        </pc:spChg>
        <pc:spChg chg="mod">
          <ac:chgData name="Eldert Grootenboer" userId="86a8f506-bb1c-4964-839a-78287daf85b1" providerId="ADAL" clId="{49524395-C183-40A6-9D3E-7A33E1CD806B}" dt="2022-10-05T21:24:22.627" v="1726"/>
          <ac:spMkLst>
            <pc:docMk/>
            <pc:sldMk cId="1909553984" sldId="2076138356"/>
            <ac:spMk id="414" creationId="{4548F358-DADA-499A-07B6-4F42A56716F9}"/>
          </ac:spMkLst>
        </pc:spChg>
        <pc:spChg chg="mod">
          <ac:chgData name="Eldert Grootenboer" userId="86a8f506-bb1c-4964-839a-78287daf85b1" providerId="ADAL" clId="{49524395-C183-40A6-9D3E-7A33E1CD806B}" dt="2022-10-05T21:24:22.627" v="1726"/>
          <ac:spMkLst>
            <pc:docMk/>
            <pc:sldMk cId="1909553984" sldId="2076138356"/>
            <ac:spMk id="415" creationId="{B5458312-6653-3B79-2F47-1FC42B30EDD7}"/>
          </ac:spMkLst>
        </pc:spChg>
        <pc:spChg chg="mod">
          <ac:chgData name="Eldert Grootenboer" userId="86a8f506-bb1c-4964-839a-78287daf85b1" providerId="ADAL" clId="{49524395-C183-40A6-9D3E-7A33E1CD806B}" dt="2022-10-05T21:24:22.627" v="1726"/>
          <ac:spMkLst>
            <pc:docMk/>
            <pc:sldMk cId="1909553984" sldId="2076138356"/>
            <ac:spMk id="416" creationId="{2EC4B14E-8414-1AEB-039E-3823B3C9AF5E}"/>
          </ac:spMkLst>
        </pc:spChg>
        <pc:spChg chg="add del mod">
          <ac:chgData name="Eldert Grootenboer" userId="86a8f506-bb1c-4964-839a-78287daf85b1" providerId="ADAL" clId="{49524395-C183-40A6-9D3E-7A33E1CD806B}" dt="2022-10-05T21:25:40.674" v="1782" actId="21"/>
          <ac:spMkLst>
            <pc:docMk/>
            <pc:sldMk cId="1909553984" sldId="2076138356"/>
            <ac:spMk id="417" creationId="{D123B047-3D03-B539-5513-503EA16BA058}"/>
          </ac:spMkLst>
        </pc:spChg>
        <pc:spChg chg="add mod">
          <ac:chgData name="Eldert Grootenboer" userId="86a8f506-bb1c-4964-839a-78287daf85b1" providerId="ADAL" clId="{49524395-C183-40A6-9D3E-7A33E1CD806B}" dt="2022-10-05T21:27:24.848" v="1959" actId="1035"/>
          <ac:spMkLst>
            <pc:docMk/>
            <pc:sldMk cId="1909553984" sldId="2076138356"/>
            <ac:spMk id="418" creationId="{08D4490A-8AB1-1253-11A8-9204731DC040}"/>
          </ac:spMkLst>
        </pc:spChg>
        <pc:spChg chg="add mod">
          <ac:chgData name="Eldert Grootenboer" userId="86a8f506-bb1c-4964-839a-78287daf85b1" providerId="ADAL" clId="{49524395-C183-40A6-9D3E-7A33E1CD806B}" dt="2022-10-05T21:27:31.414" v="1968" actId="1035"/>
          <ac:spMkLst>
            <pc:docMk/>
            <pc:sldMk cId="1909553984" sldId="2076138356"/>
            <ac:spMk id="419" creationId="{B01D2BC4-BCD0-91E0-A564-3D173AEE8648}"/>
          </ac:spMkLst>
        </pc:spChg>
        <pc:spChg chg="add mod">
          <ac:chgData name="Eldert Grootenboer" userId="86a8f506-bb1c-4964-839a-78287daf85b1" providerId="ADAL" clId="{49524395-C183-40A6-9D3E-7A33E1CD806B}" dt="2022-10-05T21:27:06.891" v="1951" actId="404"/>
          <ac:spMkLst>
            <pc:docMk/>
            <pc:sldMk cId="1909553984" sldId="2076138356"/>
            <ac:spMk id="422" creationId="{79BC011A-5AB6-552A-9073-20B22B6AA13B}"/>
          </ac:spMkLst>
        </pc:spChg>
        <pc:spChg chg="mod">
          <ac:chgData name="Eldert Grootenboer" userId="86a8f506-bb1c-4964-839a-78287daf85b1" providerId="ADAL" clId="{49524395-C183-40A6-9D3E-7A33E1CD806B}" dt="2022-10-13T18:42:46.644" v="2115" actId="6549"/>
          <ac:spMkLst>
            <pc:docMk/>
            <pc:sldMk cId="1909553984" sldId="2076138356"/>
            <ac:spMk id="424" creationId="{C0B03D17-C4EB-7729-F21A-7C7A7E976E5D}"/>
          </ac:spMkLst>
        </pc:spChg>
        <pc:spChg chg="mod">
          <ac:chgData name="Eldert Grootenboer" userId="86a8f506-bb1c-4964-839a-78287daf85b1" providerId="ADAL" clId="{49524395-C183-40A6-9D3E-7A33E1CD806B}" dt="2022-10-05T21:25:52.173" v="1834"/>
          <ac:spMkLst>
            <pc:docMk/>
            <pc:sldMk cId="1909553984" sldId="2076138356"/>
            <ac:spMk id="425" creationId="{59DEBFDC-7A36-E764-5949-7A6F0C6A2907}"/>
          </ac:spMkLst>
        </pc:spChg>
        <pc:spChg chg="mod">
          <ac:chgData name="Eldert Grootenboer" userId="86a8f506-bb1c-4964-839a-78287daf85b1" providerId="ADAL" clId="{49524395-C183-40A6-9D3E-7A33E1CD806B}" dt="2022-10-05T21:25:52.173" v="1834"/>
          <ac:spMkLst>
            <pc:docMk/>
            <pc:sldMk cId="1909553984" sldId="2076138356"/>
            <ac:spMk id="428" creationId="{A0B6DE68-A273-8648-94A3-89880D255FCC}"/>
          </ac:spMkLst>
        </pc:spChg>
        <pc:spChg chg="mod">
          <ac:chgData name="Eldert Grootenboer" userId="86a8f506-bb1c-4964-839a-78287daf85b1" providerId="ADAL" clId="{49524395-C183-40A6-9D3E-7A33E1CD806B}" dt="2022-10-05T21:25:52.173" v="1834"/>
          <ac:spMkLst>
            <pc:docMk/>
            <pc:sldMk cId="1909553984" sldId="2076138356"/>
            <ac:spMk id="430" creationId="{63460ABE-1187-E3AD-DD82-B450AA75F77E}"/>
          </ac:spMkLst>
        </pc:spChg>
        <pc:spChg chg="mod">
          <ac:chgData name="Eldert Grootenboer" userId="86a8f506-bb1c-4964-839a-78287daf85b1" providerId="ADAL" clId="{49524395-C183-40A6-9D3E-7A33E1CD806B}" dt="2022-10-05T21:25:52.173" v="1834"/>
          <ac:spMkLst>
            <pc:docMk/>
            <pc:sldMk cId="1909553984" sldId="2076138356"/>
            <ac:spMk id="431" creationId="{6544F542-0886-A361-C5AE-200D36832B61}"/>
          </ac:spMkLst>
        </pc:spChg>
        <pc:spChg chg="mod">
          <ac:chgData name="Eldert Grootenboer" userId="86a8f506-bb1c-4964-839a-78287daf85b1" providerId="ADAL" clId="{49524395-C183-40A6-9D3E-7A33E1CD806B}" dt="2022-10-05T21:25:52.173" v="1834"/>
          <ac:spMkLst>
            <pc:docMk/>
            <pc:sldMk cId="1909553984" sldId="2076138356"/>
            <ac:spMk id="432" creationId="{41B54F73-D302-3670-8043-A9BC4921A175}"/>
          </ac:spMkLst>
        </pc:spChg>
        <pc:spChg chg="mod">
          <ac:chgData name="Eldert Grootenboer" userId="86a8f506-bb1c-4964-839a-78287daf85b1" providerId="ADAL" clId="{49524395-C183-40A6-9D3E-7A33E1CD806B}" dt="2022-10-05T21:25:52.173" v="1834"/>
          <ac:spMkLst>
            <pc:docMk/>
            <pc:sldMk cId="1909553984" sldId="2076138356"/>
            <ac:spMk id="435" creationId="{1DAC55BC-E346-22B7-0096-2AE88DD93668}"/>
          </ac:spMkLst>
        </pc:spChg>
        <pc:spChg chg="mod">
          <ac:chgData name="Eldert Grootenboer" userId="86a8f506-bb1c-4964-839a-78287daf85b1" providerId="ADAL" clId="{49524395-C183-40A6-9D3E-7A33E1CD806B}" dt="2022-10-05T21:25:52.173" v="1834"/>
          <ac:spMkLst>
            <pc:docMk/>
            <pc:sldMk cId="1909553984" sldId="2076138356"/>
            <ac:spMk id="436" creationId="{35C00A51-4D48-82AF-FD0B-F8D3B55AE22A}"/>
          </ac:spMkLst>
        </pc:spChg>
        <pc:spChg chg="mod">
          <ac:chgData name="Eldert Grootenboer" userId="86a8f506-bb1c-4964-839a-78287daf85b1" providerId="ADAL" clId="{49524395-C183-40A6-9D3E-7A33E1CD806B}" dt="2022-10-05T21:25:52.173" v="1834"/>
          <ac:spMkLst>
            <pc:docMk/>
            <pc:sldMk cId="1909553984" sldId="2076138356"/>
            <ac:spMk id="437" creationId="{0BAE89E3-9B51-1B37-D6D7-39CC68F8A507}"/>
          </ac:spMkLst>
        </pc:spChg>
        <pc:spChg chg="mod">
          <ac:chgData name="Eldert Grootenboer" userId="86a8f506-bb1c-4964-839a-78287daf85b1" providerId="ADAL" clId="{49524395-C183-40A6-9D3E-7A33E1CD806B}" dt="2022-10-05T21:25:52.173" v="1834"/>
          <ac:spMkLst>
            <pc:docMk/>
            <pc:sldMk cId="1909553984" sldId="2076138356"/>
            <ac:spMk id="438" creationId="{CF48C31B-D4A7-827A-6A93-5EF5B0D27F3A}"/>
          </ac:spMkLst>
        </pc:spChg>
        <pc:spChg chg="mod">
          <ac:chgData name="Eldert Grootenboer" userId="86a8f506-bb1c-4964-839a-78287daf85b1" providerId="ADAL" clId="{49524395-C183-40A6-9D3E-7A33E1CD806B}" dt="2022-10-05T21:25:52.173" v="1834"/>
          <ac:spMkLst>
            <pc:docMk/>
            <pc:sldMk cId="1909553984" sldId="2076138356"/>
            <ac:spMk id="439" creationId="{53667B9F-2157-023B-A884-434DC7377AB4}"/>
          </ac:spMkLst>
        </pc:spChg>
        <pc:spChg chg="mod">
          <ac:chgData name="Eldert Grootenboer" userId="86a8f506-bb1c-4964-839a-78287daf85b1" providerId="ADAL" clId="{49524395-C183-40A6-9D3E-7A33E1CD806B}" dt="2022-10-05T21:25:52.173" v="1834"/>
          <ac:spMkLst>
            <pc:docMk/>
            <pc:sldMk cId="1909553984" sldId="2076138356"/>
            <ac:spMk id="440" creationId="{F97DE9A7-941D-4319-6DBD-3D6532F27C2D}"/>
          </ac:spMkLst>
        </pc:spChg>
        <pc:spChg chg="mod">
          <ac:chgData name="Eldert Grootenboer" userId="86a8f506-bb1c-4964-839a-78287daf85b1" providerId="ADAL" clId="{49524395-C183-40A6-9D3E-7A33E1CD806B}" dt="2022-10-05T21:25:52.173" v="1834"/>
          <ac:spMkLst>
            <pc:docMk/>
            <pc:sldMk cId="1909553984" sldId="2076138356"/>
            <ac:spMk id="441" creationId="{63079E0D-7EC2-DC13-4086-FD54A998FF4A}"/>
          </ac:spMkLst>
        </pc:spChg>
        <pc:spChg chg="mod">
          <ac:chgData name="Eldert Grootenboer" userId="86a8f506-bb1c-4964-839a-78287daf85b1" providerId="ADAL" clId="{49524395-C183-40A6-9D3E-7A33E1CD806B}" dt="2022-10-05T21:25:52.173" v="1834"/>
          <ac:spMkLst>
            <pc:docMk/>
            <pc:sldMk cId="1909553984" sldId="2076138356"/>
            <ac:spMk id="442" creationId="{F9808235-64FE-4D56-1E51-DC74A305BE5E}"/>
          </ac:spMkLst>
        </pc:spChg>
        <pc:spChg chg="mod">
          <ac:chgData name="Eldert Grootenboer" userId="86a8f506-bb1c-4964-839a-78287daf85b1" providerId="ADAL" clId="{49524395-C183-40A6-9D3E-7A33E1CD806B}" dt="2022-10-05T21:25:52.173" v="1834"/>
          <ac:spMkLst>
            <pc:docMk/>
            <pc:sldMk cId="1909553984" sldId="2076138356"/>
            <ac:spMk id="443" creationId="{9AFAB573-E580-A536-F485-5F9163BC200D}"/>
          </ac:spMkLst>
        </pc:spChg>
        <pc:spChg chg="mod">
          <ac:chgData name="Eldert Grootenboer" userId="86a8f506-bb1c-4964-839a-78287daf85b1" providerId="ADAL" clId="{49524395-C183-40A6-9D3E-7A33E1CD806B}" dt="2022-10-05T21:25:52.173" v="1834"/>
          <ac:spMkLst>
            <pc:docMk/>
            <pc:sldMk cId="1909553984" sldId="2076138356"/>
            <ac:spMk id="444" creationId="{505E749A-01AC-860D-5C7C-793479347CF9}"/>
          </ac:spMkLst>
        </pc:spChg>
        <pc:spChg chg="mod">
          <ac:chgData name="Eldert Grootenboer" userId="86a8f506-bb1c-4964-839a-78287daf85b1" providerId="ADAL" clId="{49524395-C183-40A6-9D3E-7A33E1CD806B}" dt="2022-10-05T21:25:52.173" v="1834"/>
          <ac:spMkLst>
            <pc:docMk/>
            <pc:sldMk cId="1909553984" sldId="2076138356"/>
            <ac:spMk id="445" creationId="{1CD247BE-5242-04C4-0FC6-2F50A2908EE3}"/>
          </ac:spMkLst>
        </pc:spChg>
        <pc:spChg chg="mod">
          <ac:chgData name="Eldert Grootenboer" userId="86a8f506-bb1c-4964-839a-78287daf85b1" providerId="ADAL" clId="{49524395-C183-40A6-9D3E-7A33E1CD806B}" dt="2022-10-05T21:25:52.173" v="1834"/>
          <ac:spMkLst>
            <pc:docMk/>
            <pc:sldMk cId="1909553984" sldId="2076138356"/>
            <ac:spMk id="446" creationId="{769BF7AA-4EA9-1DBF-99AC-7EAEABD2C9D0}"/>
          </ac:spMkLst>
        </pc:spChg>
        <pc:spChg chg="mod">
          <ac:chgData name="Eldert Grootenboer" userId="86a8f506-bb1c-4964-839a-78287daf85b1" providerId="ADAL" clId="{49524395-C183-40A6-9D3E-7A33E1CD806B}" dt="2022-10-05T21:25:52.173" v="1834"/>
          <ac:spMkLst>
            <pc:docMk/>
            <pc:sldMk cId="1909553984" sldId="2076138356"/>
            <ac:spMk id="447" creationId="{5FF0F307-1D41-644A-38A3-36ED933DCEC7}"/>
          </ac:spMkLst>
        </pc:spChg>
        <pc:spChg chg="mod">
          <ac:chgData name="Eldert Grootenboer" userId="86a8f506-bb1c-4964-839a-78287daf85b1" providerId="ADAL" clId="{49524395-C183-40A6-9D3E-7A33E1CD806B}" dt="2022-10-05T21:25:52.173" v="1834"/>
          <ac:spMkLst>
            <pc:docMk/>
            <pc:sldMk cId="1909553984" sldId="2076138356"/>
            <ac:spMk id="448" creationId="{4C839E6C-7D95-C8A6-BE8A-2E91B439FA2D}"/>
          </ac:spMkLst>
        </pc:spChg>
        <pc:spChg chg="mod">
          <ac:chgData name="Eldert Grootenboer" userId="86a8f506-bb1c-4964-839a-78287daf85b1" providerId="ADAL" clId="{49524395-C183-40A6-9D3E-7A33E1CD806B}" dt="2022-10-05T21:25:52.173" v="1834"/>
          <ac:spMkLst>
            <pc:docMk/>
            <pc:sldMk cId="1909553984" sldId="2076138356"/>
            <ac:spMk id="449" creationId="{2D8376A0-B873-F19C-9580-F60709701FCD}"/>
          </ac:spMkLst>
        </pc:spChg>
        <pc:spChg chg="mod">
          <ac:chgData name="Eldert Grootenboer" userId="86a8f506-bb1c-4964-839a-78287daf85b1" providerId="ADAL" clId="{49524395-C183-40A6-9D3E-7A33E1CD806B}" dt="2022-10-05T21:25:52.173" v="1834"/>
          <ac:spMkLst>
            <pc:docMk/>
            <pc:sldMk cId="1909553984" sldId="2076138356"/>
            <ac:spMk id="450" creationId="{AED6D878-0153-5C4B-37CC-4EF677C9D865}"/>
          </ac:spMkLst>
        </pc:spChg>
        <pc:spChg chg="add mod">
          <ac:chgData name="Eldert Grootenboer" userId="86a8f506-bb1c-4964-839a-78287daf85b1" providerId="ADAL" clId="{49524395-C183-40A6-9D3E-7A33E1CD806B}" dt="2022-10-05T21:27:35.107" v="1976" actId="1035"/>
          <ac:spMkLst>
            <pc:docMk/>
            <pc:sldMk cId="1909553984" sldId="2076138356"/>
            <ac:spMk id="451" creationId="{766FD3DB-CE68-C149-0564-86C8322C5B92}"/>
          </ac:spMkLst>
        </pc:spChg>
        <pc:grpChg chg="add del mod">
          <ac:chgData name="Eldert Grootenboer" userId="86a8f506-bb1c-4964-839a-78287daf85b1" providerId="ADAL" clId="{49524395-C183-40A6-9D3E-7A33E1CD806B}" dt="2022-10-05T21:16:15.316" v="1500" actId="21"/>
          <ac:grpSpMkLst>
            <pc:docMk/>
            <pc:sldMk cId="1909553984" sldId="2076138356"/>
            <ac:grpSpMk id="19" creationId="{5A056230-332A-4D4C-8259-47A44ACAC6FB}"/>
          </ac:grpSpMkLst>
        </pc:grpChg>
        <pc:grpChg chg="add del mod">
          <ac:chgData name="Eldert Grootenboer" userId="86a8f506-bb1c-4964-839a-78287daf85b1" providerId="ADAL" clId="{49524395-C183-40A6-9D3E-7A33E1CD806B}" dt="2022-10-05T21:16:15.316" v="1500" actId="21"/>
          <ac:grpSpMkLst>
            <pc:docMk/>
            <pc:sldMk cId="1909553984" sldId="2076138356"/>
            <ac:grpSpMk id="20" creationId="{8E8704FC-7A62-4F97-B338-B9373F949C9B}"/>
          </ac:grpSpMkLst>
        </pc:grpChg>
        <pc:grpChg chg="add del mod">
          <ac:chgData name="Eldert Grootenboer" userId="86a8f506-bb1c-4964-839a-78287daf85b1" providerId="ADAL" clId="{49524395-C183-40A6-9D3E-7A33E1CD806B}" dt="2022-10-05T21:16:15.316" v="1500" actId="21"/>
          <ac:grpSpMkLst>
            <pc:docMk/>
            <pc:sldMk cId="1909553984" sldId="2076138356"/>
            <ac:grpSpMk id="24" creationId="{F270594C-86CD-4684-A3F3-2AD7AD921858}"/>
          </ac:grpSpMkLst>
        </pc:grpChg>
        <pc:grpChg chg="add mod">
          <ac:chgData name="Eldert Grootenboer" userId="86a8f506-bb1c-4964-839a-78287daf85b1" providerId="ADAL" clId="{49524395-C183-40A6-9D3E-7A33E1CD806B}" dt="2022-10-05T21:16:14.701" v="1499" actId="1035"/>
          <ac:grpSpMkLst>
            <pc:docMk/>
            <pc:sldMk cId="1909553984" sldId="2076138356"/>
            <ac:grpSpMk id="68" creationId="{678E35D9-C60C-41A2-B698-D213227E57B6}"/>
          </ac:grpSpMkLst>
        </pc:grpChg>
        <pc:grpChg chg="add del mod">
          <ac:chgData name="Eldert Grootenboer" userId="86a8f506-bb1c-4964-839a-78287daf85b1" providerId="ADAL" clId="{49524395-C183-40A6-9D3E-7A33E1CD806B}" dt="2022-10-05T21:16:21.437" v="1502"/>
          <ac:grpSpMkLst>
            <pc:docMk/>
            <pc:sldMk cId="1909553984" sldId="2076138356"/>
            <ac:grpSpMk id="74" creationId="{97387956-4CE9-6293-BB70-B73FE67BB5D5}"/>
          </ac:grpSpMkLst>
        </pc:grpChg>
        <pc:grpChg chg="mod">
          <ac:chgData name="Eldert Grootenboer" userId="86a8f506-bb1c-4964-839a-78287daf85b1" providerId="ADAL" clId="{49524395-C183-40A6-9D3E-7A33E1CD806B}" dt="2022-10-05T21:16:16.995" v="1501"/>
          <ac:grpSpMkLst>
            <pc:docMk/>
            <pc:sldMk cId="1909553984" sldId="2076138356"/>
            <ac:grpSpMk id="78" creationId="{957BEB40-866C-D127-7F86-E01E54757C00}"/>
          </ac:grpSpMkLst>
        </pc:grpChg>
        <pc:grpChg chg="add del mod">
          <ac:chgData name="Eldert Grootenboer" userId="86a8f506-bb1c-4964-839a-78287daf85b1" providerId="ADAL" clId="{49524395-C183-40A6-9D3E-7A33E1CD806B}" dt="2022-10-05T21:16:21.437" v="1502"/>
          <ac:grpSpMkLst>
            <pc:docMk/>
            <pc:sldMk cId="1909553984" sldId="2076138356"/>
            <ac:grpSpMk id="84" creationId="{7390A6C3-7956-A146-0E16-36710DA17765}"/>
          </ac:grpSpMkLst>
        </pc:grpChg>
        <pc:grpChg chg="add del mod">
          <ac:chgData name="Eldert Grootenboer" userId="86a8f506-bb1c-4964-839a-78287daf85b1" providerId="ADAL" clId="{49524395-C183-40A6-9D3E-7A33E1CD806B}" dt="2022-10-05T21:16:21.437" v="1502"/>
          <ac:grpSpMkLst>
            <pc:docMk/>
            <pc:sldMk cId="1909553984" sldId="2076138356"/>
            <ac:grpSpMk id="95" creationId="{FBF4F4B9-CB2C-8437-0768-EDCE9D341253}"/>
          </ac:grpSpMkLst>
        </pc:grpChg>
        <pc:grpChg chg="add del mod">
          <ac:chgData name="Eldert Grootenboer" userId="86a8f506-bb1c-4964-839a-78287daf85b1" providerId="ADAL" clId="{49524395-C183-40A6-9D3E-7A33E1CD806B}" dt="2022-10-05T21:16:24.536" v="1504"/>
          <ac:grpSpMkLst>
            <pc:docMk/>
            <pc:sldMk cId="1909553984" sldId="2076138356"/>
            <ac:grpSpMk id="129" creationId="{93EE2250-7C0A-153E-B8A5-94BBB23A7FB6}"/>
          </ac:grpSpMkLst>
        </pc:grpChg>
        <pc:grpChg chg="mod">
          <ac:chgData name="Eldert Grootenboer" userId="86a8f506-bb1c-4964-839a-78287daf85b1" providerId="ADAL" clId="{49524395-C183-40A6-9D3E-7A33E1CD806B}" dt="2022-10-05T21:16:22.927" v="1503"/>
          <ac:grpSpMkLst>
            <pc:docMk/>
            <pc:sldMk cId="1909553984" sldId="2076138356"/>
            <ac:grpSpMk id="133" creationId="{C87ACD8D-63AD-5F84-90BC-E4EE18107EE7}"/>
          </ac:grpSpMkLst>
        </pc:grpChg>
        <pc:grpChg chg="add del mod">
          <ac:chgData name="Eldert Grootenboer" userId="86a8f506-bb1c-4964-839a-78287daf85b1" providerId="ADAL" clId="{49524395-C183-40A6-9D3E-7A33E1CD806B}" dt="2022-10-05T21:16:24.536" v="1504"/>
          <ac:grpSpMkLst>
            <pc:docMk/>
            <pc:sldMk cId="1909553984" sldId="2076138356"/>
            <ac:grpSpMk id="139" creationId="{03F3D3E2-763E-B071-B4D8-5CA24077BC3F}"/>
          </ac:grpSpMkLst>
        </pc:grpChg>
        <pc:grpChg chg="add del mod">
          <ac:chgData name="Eldert Grootenboer" userId="86a8f506-bb1c-4964-839a-78287daf85b1" providerId="ADAL" clId="{49524395-C183-40A6-9D3E-7A33E1CD806B}" dt="2022-10-05T21:16:24.536" v="1504"/>
          <ac:grpSpMkLst>
            <pc:docMk/>
            <pc:sldMk cId="1909553984" sldId="2076138356"/>
            <ac:grpSpMk id="150" creationId="{F9B9DF45-A2D7-630C-8763-0B789DEDC368}"/>
          </ac:grpSpMkLst>
        </pc:grpChg>
        <pc:grpChg chg="add del mod">
          <ac:chgData name="Eldert Grootenboer" userId="86a8f506-bb1c-4964-839a-78287daf85b1" providerId="ADAL" clId="{49524395-C183-40A6-9D3E-7A33E1CD806B}" dt="2022-10-05T21:21:35.198" v="1598" actId="21"/>
          <ac:grpSpMkLst>
            <pc:docMk/>
            <pc:sldMk cId="1909553984" sldId="2076138356"/>
            <ac:grpSpMk id="184" creationId="{7E348A09-359B-105E-1323-C1DD6110A6B9}"/>
          </ac:grpSpMkLst>
        </pc:grpChg>
        <pc:grpChg chg="mod">
          <ac:chgData name="Eldert Grootenboer" userId="86a8f506-bb1c-4964-839a-78287daf85b1" providerId="ADAL" clId="{49524395-C183-40A6-9D3E-7A33E1CD806B}" dt="2022-10-05T21:21:34.486" v="1597" actId="1036"/>
          <ac:grpSpMkLst>
            <pc:docMk/>
            <pc:sldMk cId="1909553984" sldId="2076138356"/>
            <ac:grpSpMk id="188" creationId="{D67CB865-59AD-B6E5-3779-1E443A4CF35B}"/>
          </ac:grpSpMkLst>
        </pc:grpChg>
        <pc:grpChg chg="add del mod">
          <ac:chgData name="Eldert Grootenboer" userId="86a8f506-bb1c-4964-839a-78287daf85b1" providerId="ADAL" clId="{49524395-C183-40A6-9D3E-7A33E1CD806B}" dt="2022-10-05T21:24:22.005" v="1725" actId="478"/>
          <ac:grpSpMkLst>
            <pc:docMk/>
            <pc:sldMk cId="1909553984" sldId="2076138356"/>
            <ac:grpSpMk id="194" creationId="{2A48E599-241C-D98B-B314-EE3832A5295C}"/>
          </ac:grpSpMkLst>
        </pc:grpChg>
        <pc:grpChg chg="add del mod">
          <ac:chgData name="Eldert Grootenboer" userId="86a8f506-bb1c-4964-839a-78287daf85b1" providerId="ADAL" clId="{49524395-C183-40A6-9D3E-7A33E1CD806B}" dt="2022-10-05T21:24:22.005" v="1725" actId="478"/>
          <ac:grpSpMkLst>
            <pc:docMk/>
            <pc:sldMk cId="1909553984" sldId="2076138356"/>
            <ac:grpSpMk id="205" creationId="{D8D03C92-A307-E1D9-B9CF-DA72455091A1}"/>
          </ac:grpSpMkLst>
        </pc:grpChg>
        <pc:grpChg chg="add del mod">
          <ac:chgData name="Eldert Grootenboer" userId="86a8f506-bb1c-4964-839a-78287daf85b1" providerId="ADAL" clId="{49524395-C183-40A6-9D3E-7A33E1CD806B}" dt="2022-10-05T21:21:51.512" v="1626"/>
          <ac:grpSpMkLst>
            <pc:docMk/>
            <pc:sldMk cId="1909553984" sldId="2076138356"/>
            <ac:grpSpMk id="239" creationId="{B2C05ABE-79FD-FD65-D8EB-8359392BC7B9}"/>
          </ac:grpSpMkLst>
        </pc:grpChg>
        <pc:grpChg chg="mod">
          <ac:chgData name="Eldert Grootenboer" userId="86a8f506-bb1c-4964-839a-78287daf85b1" providerId="ADAL" clId="{49524395-C183-40A6-9D3E-7A33E1CD806B}" dt="2022-10-05T21:21:46.803" v="1625"/>
          <ac:grpSpMkLst>
            <pc:docMk/>
            <pc:sldMk cId="1909553984" sldId="2076138356"/>
            <ac:grpSpMk id="243" creationId="{899BCE6F-9933-967B-3B22-07C455FB011D}"/>
          </ac:grpSpMkLst>
        </pc:grpChg>
        <pc:grpChg chg="add del mod">
          <ac:chgData name="Eldert Grootenboer" userId="86a8f506-bb1c-4964-839a-78287daf85b1" providerId="ADAL" clId="{49524395-C183-40A6-9D3E-7A33E1CD806B}" dt="2022-10-05T21:21:54.706" v="1633"/>
          <ac:grpSpMkLst>
            <pc:docMk/>
            <pc:sldMk cId="1909553984" sldId="2076138356"/>
            <ac:grpSpMk id="254" creationId="{79073971-4DBD-234C-49F5-30E4BFEB4D47}"/>
          </ac:grpSpMkLst>
        </pc:grpChg>
        <pc:grpChg chg="mod">
          <ac:chgData name="Eldert Grootenboer" userId="86a8f506-bb1c-4964-839a-78287daf85b1" providerId="ADAL" clId="{49524395-C183-40A6-9D3E-7A33E1CD806B}" dt="2022-10-05T21:21:53.414" v="1632"/>
          <ac:grpSpMkLst>
            <pc:docMk/>
            <pc:sldMk cId="1909553984" sldId="2076138356"/>
            <ac:grpSpMk id="258" creationId="{8DC6EF59-D0BD-9882-6175-46575850C2B3}"/>
          </ac:grpSpMkLst>
        </pc:grpChg>
        <pc:grpChg chg="add del mod">
          <ac:chgData name="Eldert Grootenboer" userId="86a8f506-bb1c-4964-839a-78287daf85b1" providerId="ADAL" clId="{49524395-C183-40A6-9D3E-7A33E1CD806B}" dt="2022-10-05T21:21:57.081" v="1639"/>
          <ac:grpSpMkLst>
            <pc:docMk/>
            <pc:sldMk cId="1909553984" sldId="2076138356"/>
            <ac:grpSpMk id="269" creationId="{02D1DE4C-788C-A52B-9C3D-35E5752ABD56}"/>
          </ac:grpSpMkLst>
        </pc:grpChg>
        <pc:grpChg chg="mod">
          <ac:chgData name="Eldert Grootenboer" userId="86a8f506-bb1c-4964-839a-78287daf85b1" providerId="ADAL" clId="{49524395-C183-40A6-9D3E-7A33E1CD806B}" dt="2022-10-05T21:21:55.948" v="1638"/>
          <ac:grpSpMkLst>
            <pc:docMk/>
            <pc:sldMk cId="1909553984" sldId="2076138356"/>
            <ac:grpSpMk id="273" creationId="{DAF8A7A2-8A5E-FD05-0C35-43C75FA5CEC9}"/>
          </ac:grpSpMkLst>
        </pc:grpChg>
        <pc:grpChg chg="add del mod">
          <ac:chgData name="Eldert Grootenboer" userId="86a8f506-bb1c-4964-839a-78287daf85b1" providerId="ADAL" clId="{49524395-C183-40A6-9D3E-7A33E1CD806B}" dt="2022-10-05T21:21:59.367" v="1643"/>
          <ac:grpSpMkLst>
            <pc:docMk/>
            <pc:sldMk cId="1909553984" sldId="2076138356"/>
            <ac:grpSpMk id="284" creationId="{B3643F10-7D3F-459C-9EC1-E320543C11BB}"/>
          </ac:grpSpMkLst>
        </pc:grpChg>
        <pc:grpChg chg="mod">
          <ac:chgData name="Eldert Grootenboer" userId="86a8f506-bb1c-4964-839a-78287daf85b1" providerId="ADAL" clId="{49524395-C183-40A6-9D3E-7A33E1CD806B}" dt="2022-10-05T21:21:58.209" v="1642"/>
          <ac:grpSpMkLst>
            <pc:docMk/>
            <pc:sldMk cId="1909553984" sldId="2076138356"/>
            <ac:grpSpMk id="288" creationId="{8F98CB74-CA46-975F-7215-D859FE516ACF}"/>
          </ac:grpSpMkLst>
        </pc:grpChg>
        <pc:grpChg chg="add del mod">
          <ac:chgData name="Eldert Grootenboer" userId="86a8f506-bb1c-4964-839a-78287daf85b1" providerId="ADAL" clId="{49524395-C183-40A6-9D3E-7A33E1CD806B}" dt="2022-10-05T21:22:00.876" v="1646"/>
          <ac:grpSpMkLst>
            <pc:docMk/>
            <pc:sldMk cId="1909553984" sldId="2076138356"/>
            <ac:grpSpMk id="299" creationId="{3EC077D4-2307-C5B8-2BB5-CE2B7D256989}"/>
          </ac:grpSpMkLst>
        </pc:grpChg>
        <pc:grpChg chg="mod">
          <ac:chgData name="Eldert Grootenboer" userId="86a8f506-bb1c-4964-839a-78287daf85b1" providerId="ADAL" clId="{49524395-C183-40A6-9D3E-7A33E1CD806B}" dt="2022-10-05T21:22:00.218" v="1645"/>
          <ac:grpSpMkLst>
            <pc:docMk/>
            <pc:sldMk cId="1909553984" sldId="2076138356"/>
            <ac:grpSpMk id="303" creationId="{630782A3-9019-E157-C09E-E6E6BD8E1048}"/>
          </ac:grpSpMkLst>
        </pc:grpChg>
        <pc:grpChg chg="add del mod">
          <ac:chgData name="Eldert Grootenboer" userId="86a8f506-bb1c-4964-839a-78287daf85b1" providerId="ADAL" clId="{49524395-C183-40A6-9D3E-7A33E1CD806B}" dt="2022-10-05T21:24:22.005" v="1725" actId="478"/>
          <ac:grpSpMkLst>
            <pc:docMk/>
            <pc:sldMk cId="1909553984" sldId="2076138356"/>
            <ac:grpSpMk id="314" creationId="{BF39DF9D-26B2-27E7-2C99-E6334B0CD0B3}"/>
          </ac:grpSpMkLst>
        </pc:grpChg>
        <pc:grpChg chg="mod">
          <ac:chgData name="Eldert Grootenboer" userId="86a8f506-bb1c-4964-839a-78287daf85b1" providerId="ADAL" clId="{49524395-C183-40A6-9D3E-7A33E1CD806B}" dt="2022-10-05T21:22:15.797" v="1720" actId="1035"/>
          <ac:grpSpMkLst>
            <pc:docMk/>
            <pc:sldMk cId="1909553984" sldId="2076138356"/>
            <ac:grpSpMk id="318" creationId="{D5C202BD-3032-D131-635D-109CF126AE5C}"/>
          </ac:grpSpMkLst>
        </pc:grpChg>
        <pc:grpChg chg="add del mod">
          <ac:chgData name="Eldert Grootenboer" userId="86a8f506-bb1c-4964-839a-78287daf85b1" providerId="ADAL" clId="{49524395-C183-40A6-9D3E-7A33E1CD806B}" dt="2022-10-05T21:25:40.674" v="1782" actId="21"/>
          <ac:grpSpMkLst>
            <pc:docMk/>
            <pc:sldMk cId="1909553984" sldId="2076138356"/>
            <ac:grpSpMk id="332" creationId="{9006FDAE-ED18-D032-406E-276604F16269}"/>
          </ac:grpSpMkLst>
        </pc:grpChg>
        <pc:grpChg chg="mod">
          <ac:chgData name="Eldert Grootenboer" userId="86a8f506-bb1c-4964-839a-78287daf85b1" providerId="ADAL" clId="{49524395-C183-40A6-9D3E-7A33E1CD806B}" dt="2022-10-05T21:24:22.627" v="1726"/>
          <ac:grpSpMkLst>
            <pc:docMk/>
            <pc:sldMk cId="1909553984" sldId="2076138356"/>
            <ac:grpSpMk id="336" creationId="{14816539-F7B3-5C1F-EDE9-7984ADB24B68}"/>
          </ac:grpSpMkLst>
        </pc:grpChg>
        <pc:grpChg chg="mod">
          <ac:chgData name="Eldert Grootenboer" userId="86a8f506-bb1c-4964-839a-78287daf85b1" providerId="ADAL" clId="{49524395-C183-40A6-9D3E-7A33E1CD806B}" dt="2022-10-05T21:24:22.627" v="1726"/>
          <ac:grpSpMkLst>
            <pc:docMk/>
            <pc:sldMk cId="1909553984" sldId="2076138356"/>
            <ac:grpSpMk id="338" creationId="{67FF03EB-F2EA-DA06-DFA4-536126ABEA0F}"/>
          </ac:grpSpMkLst>
        </pc:grpChg>
        <pc:grpChg chg="mod">
          <ac:chgData name="Eldert Grootenboer" userId="86a8f506-bb1c-4964-839a-78287daf85b1" providerId="ADAL" clId="{49524395-C183-40A6-9D3E-7A33E1CD806B}" dt="2022-10-05T21:24:22.627" v="1726"/>
          <ac:grpSpMkLst>
            <pc:docMk/>
            <pc:sldMk cId="1909553984" sldId="2076138356"/>
            <ac:grpSpMk id="342" creationId="{DC7DBC1C-8F36-F810-9EF1-02C877F0D6AD}"/>
          </ac:grpSpMkLst>
        </pc:grpChg>
        <pc:grpChg chg="mod">
          <ac:chgData name="Eldert Grootenboer" userId="86a8f506-bb1c-4964-839a-78287daf85b1" providerId="ADAL" clId="{49524395-C183-40A6-9D3E-7A33E1CD806B}" dt="2022-10-05T21:24:22.627" v="1726"/>
          <ac:grpSpMkLst>
            <pc:docMk/>
            <pc:sldMk cId="1909553984" sldId="2076138356"/>
            <ac:grpSpMk id="343" creationId="{0A0EB57D-5EAD-4D4F-DF82-D60904742228}"/>
          </ac:grpSpMkLst>
        </pc:grpChg>
        <pc:grpChg chg="add mod">
          <ac:chgData name="Eldert Grootenboer" userId="86a8f506-bb1c-4964-839a-78287daf85b1" providerId="ADAL" clId="{49524395-C183-40A6-9D3E-7A33E1CD806B}" dt="2022-10-05T21:25:50.558" v="1833" actId="1035"/>
          <ac:grpSpMkLst>
            <pc:docMk/>
            <pc:sldMk cId="1909553984" sldId="2076138356"/>
            <ac:grpSpMk id="360" creationId="{4CDED3F9-80DA-A7F8-BA17-04B33A469FE0}"/>
          </ac:grpSpMkLst>
        </pc:grpChg>
        <pc:grpChg chg="mod">
          <ac:chgData name="Eldert Grootenboer" userId="86a8f506-bb1c-4964-839a-78287daf85b1" providerId="ADAL" clId="{49524395-C183-40A6-9D3E-7A33E1CD806B}" dt="2022-10-05T21:24:22.627" v="1726"/>
          <ac:grpSpMkLst>
            <pc:docMk/>
            <pc:sldMk cId="1909553984" sldId="2076138356"/>
            <ac:grpSpMk id="362" creationId="{B69CCFDA-069D-30AC-93FE-7331A491C75D}"/>
          </ac:grpSpMkLst>
        </pc:grpChg>
        <pc:grpChg chg="mod">
          <ac:chgData name="Eldert Grootenboer" userId="86a8f506-bb1c-4964-839a-78287daf85b1" providerId="ADAL" clId="{49524395-C183-40A6-9D3E-7A33E1CD806B}" dt="2022-10-05T21:24:22.627" v="1726"/>
          <ac:grpSpMkLst>
            <pc:docMk/>
            <pc:sldMk cId="1909553984" sldId="2076138356"/>
            <ac:grpSpMk id="363" creationId="{BB354C0A-F33C-F419-C374-A72840EC7902}"/>
          </ac:grpSpMkLst>
        </pc:grpChg>
        <pc:grpChg chg="mod">
          <ac:chgData name="Eldert Grootenboer" userId="86a8f506-bb1c-4964-839a-78287daf85b1" providerId="ADAL" clId="{49524395-C183-40A6-9D3E-7A33E1CD806B}" dt="2022-10-05T21:24:22.627" v="1726"/>
          <ac:grpSpMkLst>
            <pc:docMk/>
            <pc:sldMk cId="1909553984" sldId="2076138356"/>
            <ac:grpSpMk id="367" creationId="{3C7D854F-F60F-721E-4A28-B7207249A844}"/>
          </ac:grpSpMkLst>
        </pc:grpChg>
        <pc:grpChg chg="mod">
          <ac:chgData name="Eldert Grootenboer" userId="86a8f506-bb1c-4964-839a-78287daf85b1" providerId="ADAL" clId="{49524395-C183-40A6-9D3E-7A33E1CD806B}" dt="2022-10-05T21:24:22.627" v="1726"/>
          <ac:grpSpMkLst>
            <pc:docMk/>
            <pc:sldMk cId="1909553984" sldId="2076138356"/>
            <ac:grpSpMk id="381" creationId="{82DC6F7A-C8C7-535A-D127-C43BCBBD703E}"/>
          </ac:grpSpMkLst>
        </pc:grpChg>
        <pc:grpChg chg="add mod">
          <ac:chgData name="Eldert Grootenboer" userId="86a8f506-bb1c-4964-839a-78287daf85b1" providerId="ADAL" clId="{49524395-C183-40A6-9D3E-7A33E1CD806B}" dt="2022-10-05T21:25:50.558" v="1833" actId="1035"/>
          <ac:grpSpMkLst>
            <pc:docMk/>
            <pc:sldMk cId="1909553984" sldId="2076138356"/>
            <ac:grpSpMk id="392" creationId="{32ECD24F-AB04-3CEB-2555-023DA5DBE4F4}"/>
          </ac:grpSpMkLst>
        </pc:grpChg>
        <pc:grpChg chg="mod">
          <ac:chgData name="Eldert Grootenboer" userId="86a8f506-bb1c-4964-839a-78287daf85b1" providerId="ADAL" clId="{49524395-C183-40A6-9D3E-7A33E1CD806B}" dt="2022-10-05T21:24:22.627" v="1726"/>
          <ac:grpSpMkLst>
            <pc:docMk/>
            <pc:sldMk cId="1909553984" sldId="2076138356"/>
            <ac:grpSpMk id="395" creationId="{4CC62F0F-F954-0037-3748-47664AC20B73}"/>
          </ac:grpSpMkLst>
        </pc:grpChg>
        <pc:grpChg chg="mod">
          <ac:chgData name="Eldert Grootenboer" userId="86a8f506-bb1c-4964-839a-78287daf85b1" providerId="ADAL" clId="{49524395-C183-40A6-9D3E-7A33E1CD806B}" dt="2022-10-05T21:24:22.627" v="1726"/>
          <ac:grpSpMkLst>
            <pc:docMk/>
            <pc:sldMk cId="1909553984" sldId="2076138356"/>
            <ac:grpSpMk id="398" creationId="{B2C1092A-1CCB-4736-3E81-40AA0E6160FB}"/>
          </ac:grpSpMkLst>
        </pc:grpChg>
        <pc:grpChg chg="mod">
          <ac:chgData name="Eldert Grootenboer" userId="86a8f506-bb1c-4964-839a-78287daf85b1" providerId="ADAL" clId="{49524395-C183-40A6-9D3E-7A33E1CD806B}" dt="2022-10-05T21:24:22.627" v="1726"/>
          <ac:grpSpMkLst>
            <pc:docMk/>
            <pc:sldMk cId="1909553984" sldId="2076138356"/>
            <ac:grpSpMk id="399" creationId="{3AE40E33-980E-91AF-9B43-BB541249A8EE}"/>
          </ac:grpSpMkLst>
        </pc:grpChg>
        <pc:grpChg chg="mod">
          <ac:chgData name="Eldert Grootenboer" userId="86a8f506-bb1c-4964-839a-78287daf85b1" providerId="ADAL" clId="{49524395-C183-40A6-9D3E-7A33E1CD806B}" dt="2022-10-05T21:24:22.627" v="1726"/>
          <ac:grpSpMkLst>
            <pc:docMk/>
            <pc:sldMk cId="1909553984" sldId="2076138356"/>
            <ac:grpSpMk id="400" creationId="{0D5B6E95-84B8-2075-8E35-DEB8C2ABE009}"/>
          </ac:grpSpMkLst>
        </pc:grpChg>
        <pc:grpChg chg="mod">
          <ac:chgData name="Eldert Grootenboer" userId="86a8f506-bb1c-4964-839a-78287daf85b1" providerId="ADAL" clId="{49524395-C183-40A6-9D3E-7A33E1CD806B}" dt="2022-10-05T21:24:22.627" v="1726"/>
          <ac:grpSpMkLst>
            <pc:docMk/>
            <pc:sldMk cId="1909553984" sldId="2076138356"/>
            <ac:grpSpMk id="401" creationId="{79B8E68D-7C99-6E77-592B-6A6426A62359}"/>
          </ac:grpSpMkLst>
        </pc:grpChg>
        <pc:grpChg chg="add mod">
          <ac:chgData name="Eldert Grootenboer" userId="86a8f506-bb1c-4964-839a-78287daf85b1" providerId="ADAL" clId="{49524395-C183-40A6-9D3E-7A33E1CD806B}" dt="2022-10-05T21:25:56.723" v="1896" actId="1036"/>
          <ac:grpSpMkLst>
            <pc:docMk/>
            <pc:sldMk cId="1909553984" sldId="2076138356"/>
            <ac:grpSpMk id="423" creationId="{ADE25528-EF7E-96B7-CB5E-B92111FDCF8A}"/>
          </ac:grpSpMkLst>
        </pc:grpChg>
        <pc:grpChg chg="mod">
          <ac:chgData name="Eldert Grootenboer" userId="86a8f506-bb1c-4964-839a-78287daf85b1" providerId="ADAL" clId="{49524395-C183-40A6-9D3E-7A33E1CD806B}" dt="2022-10-05T21:25:52.173" v="1834"/>
          <ac:grpSpMkLst>
            <pc:docMk/>
            <pc:sldMk cId="1909553984" sldId="2076138356"/>
            <ac:grpSpMk id="427" creationId="{BB9DECB8-3C6E-61B9-0056-3F4F358703C6}"/>
          </ac:grpSpMkLst>
        </pc:grpChg>
        <pc:grpChg chg="mod">
          <ac:chgData name="Eldert Grootenboer" userId="86a8f506-bb1c-4964-839a-78287daf85b1" providerId="ADAL" clId="{49524395-C183-40A6-9D3E-7A33E1CD806B}" dt="2022-10-05T21:25:52.173" v="1834"/>
          <ac:grpSpMkLst>
            <pc:docMk/>
            <pc:sldMk cId="1909553984" sldId="2076138356"/>
            <ac:grpSpMk id="429" creationId="{EFFE03FD-06A0-1E84-F7B9-4CE05D606FEA}"/>
          </ac:grpSpMkLst>
        </pc:grpChg>
        <pc:grpChg chg="mod">
          <ac:chgData name="Eldert Grootenboer" userId="86a8f506-bb1c-4964-839a-78287daf85b1" providerId="ADAL" clId="{49524395-C183-40A6-9D3E-7A33E1CD806B}" dt="2022-10-05T21:25:52.173" v="1834"/>
          <ac:grpSpMkLst>
            <pc:docMk/>
            <pc:sldMk cId="1909553984" sldId="2076138356"/>
            <ac:grpSpMk id="433" creationId="{483352D1-DAE3-62BD-6DF5-4AC28A1EAF6C}"/>
          </ac:grpSpMkLst>
        </pc:grpChg>
        <pc:grpChg chg="mod">
          <ac:chgData name="Eldert Grootenboer" userId="86a8f506-bb1c-4964-839a-78287daf85b1" providerId="ADAL" clId="{49524395-C183-40A6-9D3E-7A33E1CD806B}" dt="2022-10-05T21:25:52.173" v="1834"/>
          <ac:grpSpMkLst>
            <pc:docMk/>
            <pc:sldMk cId="1909553984" sldId="2076138356"/>
            <ac:grpSpMk id="434" creationId="{41048935-5810-6D65-DF87-49D73D25F972}"/>
          </ac:grpSpMkLst>
        </pc:grpChg>
        <pc:graphicFrameChg chg="del mod">
          <ac:chgData name="Eldert Grootenboer" userId="86a8f506-bb1c-4964-839a-78287daf85b1" providerId="ADAL" clId="{49524395-C183-40A6-9D3E-7A33E1CD806B}" dt="2022-10-05T21:12:34.814" v="1444" actId="478"/>
          <ac:graphicFrameMkLst>
            <pc:docMk/>
            <pc:sldMk cId="1909553984" sldId="2076138356"/>
            <ac:graphicFrameMk id="6" creationId="{A3DDD749-AAB2-E706-B960-6577C992D53B}"/>
          </ac:graphicFrameMkLst>
        </pc:graphicFrameChg>
        <pc:picChg chg="add del mod">
          <ac:chgData name="Eldert Grootenboer" userId="86a8f506-bb1c-4964-839a-78287daf85b1" providerId="ADAL" clId="{49524395-C183-40A6-9D3E-7A33E1CD806B}" dt="2022-10-05T21:12:30.214" v="1443" actId="21"/>
          <ac:picMkLst>
            <pc:docMk/>
            <pc:sldMk cId="1909553984" sldId="2076138356"/>
            <ac:picMk id="4" creationId="{99AF3947-9F76-698B-3308-2C643F6239A1}"/>
          </ac:picMkLst>
        </pc:picChg>
        <pc:picChg chg="add del mod modCrop">
          <ac:chgData name="Eldert Grootenboer" userId="86a8f506-bb1c-4964-839a-78287daf85b1" providerId="ADAL" clId="{49524395-C183-40A6-9D3E-7A33E1CD806B}" dt="2022-10-05T21:13:09.328" v="1449" actId="21"/>
          <ac:picMkLst>
            <pc:docMk/>
            <pc:sldMk cId="1909553984" sldId="2076138356"/>
            <ac:picMk id="8" creationId="{2E1DFA57-3EA6-5ACC-D629-19E894545A37}"/>
          </ac:picMkLst>
        </pc:picChg>
        <pc:picChg chg="add del mod">
          <ac:chgData name="Eldert Grootenboer" userId="86a8f506-bb1c-4964-839a-78287daf85b1" providerId="ADAL" clId="{49524395-C183-40A6-9D3E-7A33E1CD806B}" dt="2022-10-05T21:13:19.606" v="1452" actId="21"/>
          <ac:picMkLst>
            <pc:docMk/>
            <pc:sldMk cId="1909553984" sldId="2076138356"/>
            <ac:picMk id="13" creationId="{B061CCB2-D411-D12D-36A1-DCD3CA320515}"/>
          </ac:picMkLst>
        </pc:picChg>
        <pc:picChg chg="add del mod">
          <ac:chgData name="Eldert Grootenboer" userId="86a8f506-bb1c-4964-839a-78287daf85b1" providerId="ADAL" clId="{49524395-C183-40A6-9D3E-7A33E1CD806B}" dt="2022-10-05T21:15:58.840" v="1457" actId="478"/>
          <ac:picMkLst>
            <pc:docMk/>
            <pc:sldMk cId="1909553984" sldId="2076138356"/>
            <ac:picMk id="16" creationId="{B1DFF2B1-2C0E-DAC8-192A-D84D0CA8F3F1}"/>
          </ac:picMkLst>
        </pc:picChg>
        <pc:picChg chg="add del mod">
          <ac:chgData name="Eldert Grootenboer" userId="86a8f506-bb1c-4964-839a-78287daf85b1" providerId="ADAL" clId="{49524395-C183-40A6-9D3E-7A33E1CD806B}" dt="2022-10-05T21:16:15.316" v="1500" actId="21"/>
          <ac:picMkLst>
            <pc:docMk/>
            <pc:sldMk cId="1909553984" sldId="2076138356"/>
            <ac:picMk id="29" creationId="{E6C63D6A-B332-48E5-8B01-E01251273B44}"/>
          </ac:picMkLst>
        </pc:picChg>
        <pc:picChg chg="add del mod">
          <ac:chgData name="Eldert Grootenboer" userId="86a8f506-bb1c-4964-839a-78287daf85b1" providerId="ADAL" clId="{49524395-C183-40A6-9D3E-7A33E1CD806B}" dt="2022-10-05T21:16:15.316" v="1500" actId="21"/>
          <ac:picMkLst>
            <pc:docMk/>
            <pc:sldMk cId="1909553984" sldId="2076138356"/>
            <ac:picMk id="30" creationId="{8628C557-82D0-4A78-987B-4F2F96FEF3E3}"/>
          </ac:picMkLst>
        </pc:picChg>
        <pc:picChg chg="add del mod">
          <ac:chgData name="Eldert Grootenboer" userId="86a8f506-bb1c-4964-839a-78287daf85b1" providerId="ADAL" clId="{49524395-C183-40A6-9D3E-7A33E1CD806B}" dt="2022-10-05T21:16:15.316" v="1500" actId="21"/>
          <ac:picMkLst>
            <pc:docMk/>
            <pc:sldMk cId="1909553984" sldId="2076138356"/>
            <ac:picMk id="31" creationId="{1A845FBB-3832-4FE3-A500-AE7F9477DF0D}"/>
          </ac:picMkLst>
        </pc:picChg>
        <pc:picChg chg="add del mod">
          <ac:chgData name="Eldert Grootenboer" userId="86a8f506-bb1c-4964-839a-78287daf85b1" providerId="ADAL" clId="{49524395-C183-40A6-9D3E-7A33E1CD806B}" dt="2022-10-05T21:16:15.316" v="1500" actId="21"/>
          <ac:picMkLst>
            <pc:docMk/>
            <pc:sldMk cId="1909553984" sldId="2076138356"/>
            <ac:picMk id="32" creationId="{067702B1-F04A-4291-A085-94533DD6174F}"/>
          </ac:picMkLst>
        </pc:picChg>
        <pc:picChg chg="add del mod">
          <ac:chgData name="Eldert Grootenboer" userId="86a8f506-bb1c-4964-839a-78287daf85b1" providerId="ADAL" clId="{49524395-C183-40A6-9D3E-7A33E1CD806B}" dt="2022-10-05T21:16:15.316" v="1500" actId="21"/>
          <ac:picMkLst>
            <pc:docMk/>
            <pc:sldMk cId="1909553984" sldId="2076138356"/>
            <ac:picMk id="33" creationId="{BEBA52AB-6B50-49B4-8DF3-B27D2EE67F7A}"/>
          </ac:picMkLst>
        </pc:picChg>
        <pc:picChg chg="add del mod">
          <ac:chgData name="Eldert Grootenboer" userId="86a8f506-bb1c-4964-839a-78287daf85b1" providerId="ADAL" clId="{49524395-C183-40A6-9D3E-7A33E1CD806B}" dt="2022-10-05T21:16:15.316" v="1500" actId="21"/>
          <ac:picMkLst>
            <pc:docMk/>
            <pc:sldMk cId="1909553984" sldId="2076138356"/>
            <ac:picMk id="34" creationId="{8C918090-F725-46F6-A726-E325FF9A7A2E}"/>
          </ac:picMkLst>
        </pc:picChg>
        <pc:picChg chg="add del mod">
          <ac:chgData name="Eldert Grootenboer" userId="86a8f506-bb1c-4964-839a-78287daf85b1" providerId="ADAL" clId="{49524395-C183-40A6-9D3E-7A33E1CD806B}" dt="2022-10-05T21:16:15.316" v="1500" actId="21"/>
          <ac:picMkLst>
            <pc:docMk/>
            <pc:sldMk cId="1909553984" sldId="2076138356"/>
            <ac:picMk id="35" creationId="{81737E68-DC89-484E-B6CD-295A38FC878C}"/>
          </ac:picMkLst>
        </pc:picChg>
        <pc:picChg chg="add del mod">
          <ac:chgData name="Eldert Grootenboer" userId="86a8f506-bb1c-4964-839a-78287daf85b1" providerId="ADAL" clId="{49524395-C183-40A6-9D3E-7A33E1CD806B}" dt="2022-10-05T21:16:15.316" v="1500" actId="21"/>
          <ac:picMkLst>
            <pc:docMk/>
            <pc:sldMk cId="1909553984" sldId="2076138356"/>
            <ac:picMk id="36" creationId="{FC0F94A9-82E0-4E01-9854-F36FB44C51C0}"/>
          </ac:picMkLst>
        </pc:picChg>
        <pc:picChg chg="add del mod">
          <ac:chgData name="Eldert Grootenboer" userId="86a8f506-bb1c-4964-839a-78287daf85b1" providerId="ADAL" clId="{49524395-C183-40A6-9D3E-7A33E1CD806B}" dt="2022-10-05T21:16:15.316" v="1500" actId="21"/>
          <ac:picMkLst>
            <pc:docMk/>
            <pc:sldMk cId="1909553984" sldId="2076138356"/>
            <ac:picMk id="44" creationId="{8A4DCD80-8460-4400-9BFB-82C4325417E3}"/>
          </ac:picMkLst>
        </pc:picChg>
        <pc:picChg chg="add del mod">
          <ac:chgData name="Eldert Grootenboer" userId="86a8f506-bb1c-4964-839a-78287daf85b1" providerId="ADAL" clId="{49524395-C183-40A6-9D3E-7A33E1CD806B}" dt="2022-10-05T21:16:15.316" v="1500" actId="21"/>
          <ac:picMkLst>
            <pc:docMk/>
            <pc:sldMk cId="1909553984" sldId="2076138356"/>
            <ac:picMk id="46" creationId="{40D5DD88-6D45-4F32-8A8F-FAB67AA9EB19}"/>
          </ac:picMkLst>
        </pc:picChg>
        <pc:picChg chg="add del mod">
          <ac:chgData name="Eldert Grootenboer" userId="86a8f506-bb1c-4964-839a-78287daf85b1" providerId="ADAL" clId="{49524395-C183-40A6-9D3E-7A33E1CD806B}" dt="2022-10-05T21:16:21.437" v="1502"/>
          <ac:picMkLst>
            <pc:docMk/>
            <pc:sldMk cId="1909553984" sldId="2076138356"/>
            <ac:picMk id="103" creationId="{3354F567-7FF0-694B-63D6-25A8DE4AE822}"/>
          </ac:picMkLst>
        </pc:picChg>
        <pc:picChg chg="add del mod">
          <ac:chgData name="Eldert Grootenboer" userId="86a8f506-bb1c-4964-839a-78287daf85b1" providerId="ADAL" clId="{49524395-C183-40A6-9D3E-7A33E1CD806B}" dt="2022-10-05T21:16:21.437" v="1502"/>
          <ac:picMkLst>
            <pc:docMk/>
            <pc:sldMk cId="1909553984" sldId="2076138356"/>
            <ac:picMk id="104" creationId="{3344CFB5-9AE2-C813-D4B5-7D4B752976C6}"/>
          </ac:picMkLst>
        </pc:picChg>
        <pc:picChg chg="add del mod">
          <ac:chgData name="Eldert Grootenboer" userId="86a8f506-bb1c-4964-839a-78287daf85b1" providerId="ADAL" clId="{49524395-C183-40A6-9D3E-7A33E1CD806B}" dt="2022-10-05T21:16:21.437" v="1502"/>
          <ac:picMkLst>
            <pc:docMk/>
            <pc:sldMk cId="1909553984" sldId="2076138356"/>
            <ac:picMk id="105" creationId="{C400F9AB-8AB4-7ED5-F751-3177F47A4D0F}"/>
          </ac:picMkLst>
        </pc:picChg>
        <pc:picChg chg="add del mod">
          <ac:chgData name="Eldert Grootenboer" userId="86a8f506-bb1c-4964-839a-78287daf85b1" providerId="ADAL" clId="{49524395-C183-40A6-9D3E-7A33E1CD806B}" dt="2022-10-05T21:16:21.437" v="1502"/>
          <ac:picMkLst>
            <pc:docMk/>
            <pc:sldMk cId="1909553984" sldId="2076138356"/>
            <ac:picMk id="106" creationId="{10736C56-5C13-96B9-A2EC-314D9895F040}"/>
          </ac:picMkLst>
        </pc:picChg>
        <pc:picChg chg="add del mod">
          <ac:chgData name="Eldert Grootenboer" userId="86a8f506-bb1c-4964-839a-78287daf85b1" providerId="ADAL" clId="{49524395-C183-40A6-9D3E-7A33E1CD806B}" dt="2022-10-05T21:16:21.437" v="1502"/>
          <ac:picMkLst>
            <pc:docMk/>
            <pc:sldMk cId="1909553984" sldId="2076138356"/>
            <ac:picMk id="107" creationId="{06BA5AA3-8A56-1D33-2B7F-F9C6723DA1F5}"/>
          </ac:picMkLst>
        </pc:picChg>
        <pc:picChg chg="add del mod">
          <ac:chgData name="Eldert Grootenboer" userId="86a8f506-bb1c-4964-839a-78287daf85b1" providerId="ADAL" clId="{49524395-C183-40A6-9D3E-7A33E1CD806B}" dt="2022-10-05T21:16:21.437" v="1502"/>
          <ac:picMkLst>
            <pc:docMk/>
            <pc:sldMk cId="1909553984" sldId="2076138356"/>
            <ac:picMk id="108" creationId="{334018BC-E40D-AC4A-35F2-FE69DC908EA4}"/>
          </ac:picMkLst>
        </pc:picChg>
        <pc:picChg chg="add del mod">
          <ac:chgData name="Eldert Grootenboer" userId="86a8f506-bb1c-4964-839a-78287daf85b1" providerId="ADAL" clId="{49524395-C183-40A6-9D3E-7A33E1CD806B}" dt="2022-10-05T21:16:21.437" v="1502"/>
          <ac:picMkLst>
            <pc:docMk/>
            <pc:sldMk cId="1909553984" sldId="2076138356"/>
            <ac:picMk id="109" creationId="{67DD87DB-F22C-F497-63F8-CA3A11524C94}"/>
          </ac:picMkLst>
        </pc:picChg>
        <pc:picChg chg="add del mod">
          <ac:chgData name="Eldert Grootenboer" userId="86a8f506-bb1c-4964-839a-78287daf85b1" providerId="ADAL" clId="{49524395-C183-40A6-9D3E-7A33E1CD806B}" dt="2022-10-05T21:16:21.437" v="1502"/>
          <ac:picMkLst>
            <pc:docMk/>
            <pc:sldMk cId="1909553984" sldId="2076138356"/>
            <ac:picMk id="110" creationId="{30E58416-397C-C6C0-25BE-63EAA54E8B29}"/>
          </ac:picMkLst>
        </pc:picChg>
        <pc:picChg chg="add del mod">
          <ac:chgData name="Eldert Grootenboer" userId="86a8f506-bb1c-4964-839a-78287daf85b1" providerId="ADAL" clId="{49524395-C183-40A6-9D3E-7A33E1CD806B}" dt="2022-10-05T21:16:21.437" v="1502"/>
          <ac:picMkLst>
            <pc:docMk/>
            <pc:sldMk cId="1909553984" sldId="2076138356"/>
            <ac:picMk id="118" creationId="{60C37782-A169-9F2A-48F9-BA8B6D49D806}"/>
          </ac:picMkLst>
        </pc:picChg>
        <pc:picChg chg="add del mod">
          <ac:chgData name="Eldert Grootenboer" userId="86a8f506-bb1c-4964-839a-78287daf85b1" providerId="ADAL" clId="{49524395-C183-40A6-9D3E-7A33E1CD806B}" dt="2022-10-05T21:16:21.437" v="1502"/>
          <ac:picMkLst>
            <pc:docMk/>
            <pc:sldMk cId="1909553984" sldId="2076138356"/>
            <ac:picMk id="120" creationId="{3C156EB6-ABDC-75F3-28EA-832E6AF90BDE}"/>
          </ac:picMkLst>
        </pc:picChg>
        <pc:picChg chg="add del mod">
          <ac:chgData name="Eldert Grootenboer" userId="86a8f506-bb1c-4964-839a-78287daf85b1" providerId="ADAL" clId="{49524395-C183-40A6-9D3E-7A33E1CD806B}" dt="2022-10-05T21:16:24.536" v="1504"/>
          <ac:picMkLst>
            <pc:docMk/>
            <pc:sldMk cId="1909553984" sldId="2076138356"/>
            <ac:picMk id="158" creationId="{6CFF0220-7F29-949A-5DC4-0D682C50B7CF}"/>
          </ac:picMkLst>
        </pc:picChg>
        <pc:picChg chg="add del mod">
          <ac:chgData name="Eldert Grootenboer" userId="86a8f506-bb1c-4964-839a-78287daf85b1" providerId="ADAL" clId="{49524395-C183-40A6-9D3E-7A33E1CD806B}" dt="2022-10-05T21:16:24.536" v="1504"/>
          <ac:picMkLst>
            <pc:docMk/>
            <pc:sldMk cId="1909553984" sldId="2076138356"/>
            <ac:picMk id="159" creationId="{C790BD31-3A29-E720-44FC-08CA93833506}"/>
          </ac:picMkLst>
        </pc:picChg>
        <pc:picChg chg="add del mod">
          <ac:chgData name="Eldert Grootenboer" userId="86a8f506-bb1c-4964-839a-78287daf85b1" providerId="ADAL" clId="{49524395-C183-40A6-9D3E-7A33E1CD806B}" dt="2022-10-05T21:16:24.536" v="1504"/>
          <ac:picMkLst>
            <pc:docMk/>
            <pc:sldMk cId="1909553984" sldId="2076138356"/>
            <ac:picMk id="160" creationId="{E0342A63-32A2-4E94-967E-9509F537C745}"/>
          </ac:picMkLst>
        </pc:picChg>
        <pc:picChg chg="add del mod">
          <ac:chgData name="Eldert Grootenboer" userId="86a8f506-bb1c-4964-839a-78287daf85b1" providerId="ADAL" clId="{49524395-C183-40A6-9D3E-7A33E1CD806B}" dt="2022-10-05T21:16:24.536" v="1504"/>
          <ac:picMkLst>
            <pc:docMk/>
            <pc:sldMk cId="1909553984" sldId="2076138356"/>
            <ac:picMk id="161" creationId="{7D540408-36DC-F15E-C516-C6991F47E187}"/>
          </ac:picMkLst>
        </pc:picChg>
        <pc:picChg chg="add del mod">
          <ac:chgData name="Eldert Grootenboer" userId="86a8f506-bb1c-4964-839a-78287daf85b1" providerId="ADAL" clId="{49524395-C183-40A6-9D3E-7A33E1CD806B}" dt="2022-10-05T21:16:24.536" v="1504"/>
          <ac:picMkLst>
            <pc:docMk/>
            <pc:sldMk cId="1909553984" sldId="2076138356"/>
            <ac:picMk id="162" creationId="{F13D38AE-8767-2C08-9C5E-F5878119E903}"/>
          </ac:picMkLst>
        </pc:picChg>
        <pc:picChg chg="add del mod">
          <ac:chgData name="Eldert Grootenboer" userId="86a8f506-bb1c-4964-839a-78287daf85b1" providerId="ADAL" clId="{49524395-C183-40A6-9D3E-7A33E1CD806B}" dt="2022-10-05T21:16:24.536" v="1504"/>
          <ac:picMkLst>
            <pc:docMk/>
            <pc:sldMk cId="1909553984" sldId="2076138356"/>
            <ac:picMk id="163" creationId="{BEF56D8E-19E8-43E5-80A5-2BE70A5B2F12}"/>
          </ac:picMkLst>
        </pc:picChg>
        <pc:picChg chg="add del mod">
          <ac:chgData name="Eldert Grootenboer" userId="86a8f506-bb1c-4964-839a-78287daf85b1" providerId="ADAL" clId="{49524395-C183-40A6-9D3E-7A33E1CD806B}" dt="2022-10-05T21:16:24.536" v="1504"/>
          <ac:picMkLst>
            <pc:docMk/>
            <pc:sldMk cId="1909553984" sldId="2076138356"/>
            <ac:picMk id="164" creationId="{B008CDF5-1FBF-A8B8-4439-C466F0B71119}"/>
          </ac:picMkLst>
        </pc:picChg>
        <pc:picChg chg="add del mod">
          <ac:chgData name="Eldert Grootenboer" userId="86a8f506-bb1c-4964-839a-78287daf85b1" providerId="ADAL" clId="{49524395-C183-40A6-9D3E-7A33E1CD806B}" dt="2022-10-05T21:16:24.536" v="1504"/>
          <ac:picMkLst>
            <pc:docMk/>
            <pc:sldMk cId="1909553984" sldId="2076138356"/>
            <ac:picMk id="165" creationId="{4C2DBA04-FF22-E735-96A9-D74B244E508D}"/>
          </ac:picMkLst>
        </pc:picChg>
        <pc:picChg chg="add del mod">
          <ac:chgData name="Eldert Grootenboer" userId="86a8f506-bb1c-4964-839a-78287daf85b1" providerId="ADAL" clId="{49524395-C183-40A6-9D3E-7A33E1CD806B}" dt="2022-10-05T21:16:24.536" v="1504"/>
          <ac:picMkLst>
            <pc:docMk/>
            <pc:sldMk cId="1909553984" sldId="2076138356"/>
            <ac:picMk id="173" creationId="{D8C2A667-5182-E49F-4C8A-29BC18495398}"/>
          </ac:picMkLst>
        </pc:picChg>
        <pc:picChg chg="add del mod">
          <ac:chgData name="Eldert Grootenboer" userId="86a8f506-bb1c-4964-839a-78287daf85b1" providerId="ADAL" clId="{49524395-C183-40A6-9D3E-7A33E1CD806B}" dt="2022-10-05T21:16:24.536" v="1504"/>
          <ac:picMkLst>
            <pc:docMk/>
            <pc:sldMk cId="1909553984" sldId="2076138356"/>
            <ac:picMk id="175" creationId="{3F31F838-3107-7103-C2D7-08ADB079C7D3}"/>
          </ac:picMkLst>
        </pc:picChg>
        <pc:picChg chg="add del mod">
          <ac:chgData name="Eldert Grootenboer" userId="86a8f506-bb1c-4964-839a-78287daf85b1" providerId="ADAL" clId="{49524395-C183-40A6-9D3E-7A33E1CD806B}" dt="2022-10-05T21:21:35.198" v="1598" actId="21"/>
          <ac:picMkLst>
            <pc:docMk/>
            <pc:sldMk cId="1909553984" sldId="2076138356"/>
            <ac:picMk id="213" creationId="{8D47BB0B-B424-3079-AFE0-D661C45C0C76}"/>
          </ac:picMkLst>
        </pc:picChg>
        <pc:picChg chg="add del mod">
          <ac:chgData name="Eldert Grootenboer" userId="86a8f506-bb1c-4964-839a-78287daf85b1" providerId="ADAL" clId="{49524395-C183-40A6-9D3E-7A33E1CD806B}" dt="2022-10-05T21:21:35.198" v="1598" actId="21"/>
          <ac:picMkLst>
            <pc:docMk/>
            <pc:sldMk cId="1909553984" sldId="2076138356"/>
            <ac:picMk id="214" creationId="{3DC65CFA-7582-773A-2FA5-79F122057836}"/>
          </ac:picMkLst>
        </pc:picChg>
        <pc:picChg chg="add del mod">
          <ac:chgData name="Eldert Grootenboer" userId="86a8f506-bb1c-4964-839a-78287daf85b1" providerId="ADAL" clId="{49524395-C183-40A6-9D3E-7A33E1CD806B}" dt="2022-10-05T21:21:35.198" v="1598" actId="21"/>
          <ac:picMkLst>
            <pc:docMk/>
            <pc:sldMk cId="1909553984" sldId="2076138356"/>
            <ac:picMk id="215" creationId="{FCD71BF7-6B30-0C8E-2871-51A1CD01BFF6}"/>
          </ac:picMkLst>
        </pc:picChg>
        <pc:picChg chg="add del mod">
          <ac:chgData name="Eldert Grootenboer" userId="86a8f506-bb1c-4964-839a-78287daf85b1" providerId="ADAL" clId="{49524395-C183-40A6-9D3E-7A33E1CD806B}" dt="2022-10-05T21:21:35.198" v="1598" actId="21"/>
          <ac:picMkLst>
            <pc:docMk/>
            <pc:sldMk cId="1909553984" sldId="2076138356"/>
            <ac:picMk id="216" creationId="{C2F7F626-053C-EE3C-68D3-9EF5E9905898}"/>
          </ac:picMkLst>
        </pc:picChg>
        <pc:picChg chg="add del mod">
          <ac:chgData name="Eldert Grootenboer" userId="86a8f506-bb1c-4964-839a-78287daf85b1" providerId="ADAL" clId="{49524395-C183-40A6-9D3E-7A33E1CD806B}" dt="2022-10-05T21:24:22.005" v="1725" actId="478"/>
          <ac:picMkLst>
            <pc:docMk/>
            <pc:sldMk cId="1909553984" sldId="2076138356"/>
            <ac:picMk id="217" creationId="{991EBFB8-9A60-82C5-6F4F-86679D593299}"/>
          </ac:picMkLst>
        </pc:picChg>
        <pc:picChg chg="add del mod">
          <ac:chgData name="Eldert Grootenboer" userId="86a8f506-bb1c-4964-839a-78287daf85b1" providerId="ADAL" clId="{49524395-C183-40A6-9D3E-7A33E1CD806B}" dt="2022-10-05T21:24:22.005" v="1725" actId="478"/>
          <ac:picMkLst>
            <pc:docMk/>
            <pc:sldMk cId="1909553984" sldId="2076138356"/>
            <ac:picMk id="218" creationId="{42010A51-ABD7-F906-357B-C6A99CBFDFC6}"/>
          </ac:picMkLst>
        </pc:picChg>
        <pc:picChg chg="add del mod">
          <ac:chgData name="Eldert Grootenboer" userId="86a8f506-bb1c-4964-839a-78287daf85b1" providerId="ADAL" clId="{49524395-C183-40A6-9D3E-7A33E1CD806B}" dt="2022-10-05T21:24:22.005" v="1725" actId="478"/>
          <ac:picMkLst>
            <pc:docMk/>
            <pc:sldMk cId="1909553984" sldId="2076138356"/>
            <ac:picMk id="219" creationId="{2DFB81A1-C29C-AA79-4695-94002675A8CE}"/>
          </ac:picMkLst>
        </pc:picChg>
        <pc:picChg chg="add del mod">
          <ac:chgData name="Eldert Grootenboer" userId="86a8f506-bb1c-4964-839a-78287daf85b1" providerId="ADAL" clId="{49524395-C183-40A6-9D3E-7A33E1CD806B}" dt="2022-10-05T21:24:22.005" v="1725" actId="478"/>
          <ac:picMkLst>
            <pc:docMk/>
            <pc:sldMk cId="1909553984" sldId="2076138356"/>
            <ac:picMk id="220" creationId="{53D1F016-0291-945C-ACC1-3190FA6D1BA1}"/>
          </ac:picMkLst>
        </pc:picChg>
        <pc:picChg chg="add del mod">
          <ac:chgData name="Eldert Grootenboer" userId="86a8f506-bb1c-4964-839a-78287daf85b1" providerId="ADAL" clId="{49524395-C183-40A6-9D3E-7A33E1CD806B}" dt="2022-10-05T21:24:22.005" v="1725" actId="478"/>
          <ac:picMkLst>
            <pc:docMk/>
            <pc:sldMk cId="1909553984" sldId="2076138356"/>
            <ac:picMk id="228" creationId="{6CE2EE2B-5646-CDAD-D266-63625D1FF775}"/>
          </ac:picMkLst>
        </pc:picChg>
        <pc:picChg chg="add del mod">
          <ac:chgData name="Eldert Grootenboer" userId="86a8f506-bb1c-4964-839a-78287daf85b1" providerId="ADAL" clId="{49524395-C183-40A6-9D3E-7A33E1CD806B}" dt="2022-10-05T21:24:22.005" v="1725" actId="478"/>
          <ac:picMkLst>
            <pc:docMk/>
            <pc:sldMk cId="1909553984" sldId="2076138356"/>
            <ac:picMk id="230" creationId="{5803A240-D0B6-1BF1-8271-23F66640FE2C}"/>
          </ac:picMkLst>
        </pc:picChg>
        <pc:picChg chg="add del mod">
          <ac:chgData name="Eldert Grootenboer" userId="86a8f506-bb1c-4964-839a-78287daf85b1" providerId="ADAL" clId="{49524395-C183-40A6-9D3E-7A33E1CD806B}" dt="2022-10-05T21:21:51.512" v="1626"/>
          <ac:picMkLst>
            <pc:docMk/>
            <pc:sldMk cId="1909553984" sldId="2076138356"/>
            <ac:picMk id="249" creationId="{52A5394C-30A1-CD5B-A1DA-C217B5DE32C5}"/>
          </ac:picMkLst>
        </pc:picChg>
        <pc:picChg chg="add del mod">
          <ac:chgData name="Eldert Grootenboer" userId="86a8f506-bb1c-4964-839a-78287daf85b1" providerId="ADAL" clId="{49524395-C183-40A6-9D3E-7A33E1CD806B}" dt="2022-10-05T21:21:51.512" v="1626"/>
          <ac:picMkLst>
            <pc:docMk/>
            <pc:sldMk cId="1909553984" sldId="2076138356"/>
            <ac:picMk id="250" creationId="{5796EAC8-369A-92E5-29B3-2D6F05C6D05E}"/>
          </ac:picMkLst>
        </pc:picChg>
        <pc:picChg chg="add del mod">
          <ac:chgData name="Eldert Grootenboer" userId="86a8f506-bb1c-4964-839a-78287daf85b1" providerId="ADAL" clId="{49524395-C183-40A6-9D3E-7A33E1CD806B}" dt="2022-10-05T21:21:51.512" v="1626"/>
          <ac:picMkLst>
            <pc:docMk/>
            <pc:sldMk cId="1909553984" sldId="2076138356"/>
            <ac:picMk id="251" creationId="{4EC287D6-4A3F-909D-364D-F2814D977530}"/>
          </ac:picMkLst>
        </pc:picChg>
        <pc:picChg chg="add del mod">
          <ac:chgData name="Eldert Grootenboer" userId="86a8f506-bb1c-4964-839a-78287daf85b1" providerId="ADAL" clId="{49524395-C183-40A6-9D3E-7A33E1CD806B}" dt="2022-10-05T21:21:51.512" v="1626"/>
          <ac:picMkLst>
            <pc:docMk/>
            <pc:sldMk cId="1909553984" sldId="2076138356"/>
            <ac:picMk id="252" creationId="{12003EBB-49CF-22DA-52F3-11F0110E65DC}"/>
          </ac:picMkLst>
        </pc:picChg>
        <pc:picChg chg="add del mod">
          <ac:chgData name="Eldert Grootenboer" userId="86a8f506-bb1c-4964-839a-78287daf85b1" providerId="ADAL" clId="{49524395-C183-40A6-9D3E-7A33E1CD806B}" dt="2022-10-05T21:21:54.706" v="1633"/>
          <ac:picMkLst>
            <pc:docMk/>
            <pc:sldMk cId="1909553984" sldId="2076138356"/>
            <ac:picMk id="264" creationId="{6F794107-D154-12DD-CC9B-9C505E42B0BE}"/>
          </ac:picMkLst>
        </pc:picChg>
        <pc:picChg chg="add del mod">
          <ac:chgData name="Eldert Grootenboer" userId="86a8f506-bb1c-4964-839a-78287daf85b1" providerId="ADAL" clId="{49524395-C183-40A6-9D3E-7A33E1CD806B}" dt="2022-10-05T21:21:54.706" v="1633"/>
          <ac:picMkLst>
            <pc:docMk/>
            <pc:sldMk cId="1909553984" sldId="2076138356"/>
            <ac:picMk id="265" creationId="{66EA246B-6872-F168-D022-1FB706F1A4A6}"/>
          </ac:picMkLst>
        </pc:picChg>
        <pc:picChg chg="add del mod">
          <ac:chgData name="Eldert Grootenboer" userId="86a8f506-bb1c-4964-839a-78287daf85b1" providerId="ADAL" clId="{49524395-C183-40A6-9D3E-7A33E1CD806B}" dt="2022-10-05T21:21:54.706" v="1633"/>
          <ac:picMkLst>
            <pc:docMk/>
            <pc:sldMk cId="1909553984" sldId="2076138356"/>
            <ac:picMk id="266" creationId="{C249CDD5-F9C8-6B8A-64D7-914BB7F345FA}"/>
          </ac:picMkLst>
        </pc:picChg>
        <pc:picChg chg="add del mod">
          <ac:chgData name="Eldert Grootenboer" userId="86a8f506-bb1c-4964-839a-78287daf85b1" providerId="ADAL" clId="{49524395-C183-40A6-9D3E-7A33E1CD806B}" dt="2022-10-05T21:21:54.706" v="1633"/>
          <ac:picMkLst>
            <pc:docMk/>
            <pc:sldMk cId="1909553984" sldId="2076138356"/>
            <ac:picMk id="267" creationId="{E3FDF072-E07A-B299-5C1A-11026A3177F9}"/>
          </ac:picMkLst>
        </pc:picChg>
        <pc:picChg chg="add del mod">
          <ac:chgData name="Eldert Grootenboer" userId="86a8f506-bb1c-4964-839a-78287daf85b1" providerId="ADAL" clId="{49524395-C183-40A6-9D3E-7A33E1CD806B}" dt="2022-10-05T21:21:57.081" v="1639"/>
          <ac:picMkLst>
            <pc:docMk/>
            <pc:sldMk cId="1909553984" sldId="2076138356"/>
            <ac:picMk id="279" creationId="{CB450F31-9917-8338-4AF2-D5A547B856BE}"/>
          </ac:picMkLst>
        </pc:picChg>
        <pc:picChg chg="add del mod">
          <ac:chgData name="Eldert Grootenboer" userId="86a8f506-bb1c-4964-839a-78287daf85b1" providerId="ADAL" clId="{49524395-C183-40A6-9D3E-7A33E1CD806B}" dt="2022-10-05T21:21:57.081" v="1639"/>
          <ac:picMkLst>
            <pc:docMk/>
            <pc:sldMk cId="1909553984" sldId="2076138356"/>
            <ac:picMk id="280" creationId="{101A67BF-5DD6-F8FE-C067-038F93F05DD7}"/>
          </ac:picMkLst>
        </pc:picChg>
        <pc:picChg chg="add del mod">
          <ac:chgData name="Eldert Grootenboer" userId="86a8f506-bb1c-4964-839a-78287daf85b1" providerId="ADAL" clId="{49524395-C183-40A6-9D3E-7A33E1CD806B}" dt="2022-10-05T21:21:57.081" v="1639"/>
          <ac:picMkLst>
            <pc:docMk/>
            <pc:sldMk cId="1909553984" sldId="2076138356"/>
            <ac:picMk id="281" creationId="{F38AD8BF-8423-3EFD-0F1C-C5477AF592F4}"/>
          </ac:picMkLst>
        </pc:picChg>
        <pc:picChg chg="add del mod">
          <ac:chgData name="Eldert Grootenboer" userId="86a8f506-bb1c-4964-839a-78287daf85b1" providerId="ADAL" clId="{49524395-C183-40A6-9D3E-7A33E1CD806B}" dt="2022-10-05T21:21:57.081" v="1639"/>
          <ac:picMkLst>
            <pc:docMk/>
            <pc:sldMk cId="1909553984" sldId="2076138356"/>
            <ac:picMk id="282" creationId="{84C40F36-A10C-A67D-6996-CFA5AD025984}"/>
          </ac:picMkLst>
        </pc:picChg>
        <pc:picChg chg="add del mod">
          <ac:chgData name="Eldert Grootenboer" userId="86a8f506-bb1c-4964-839a-78287daf85b1" providerId="ADAL" clId="{49524395-C183-40A6-9D3E-7A33E1CD806B}" dt="2022-10-05T21:21:59.367" v="1643"/>
          <ac:picMkLst>
            <pc:docMk/>
            <pc:sldMk cId="1909553984" sldId="2076138356"/>
            <ac:picMk id="294" creationId="{0C3CA88C-1FF9-72D6-969F-58EE4F7CC2E5}"/>
          </ac:picMkLst>
        </pc:picChg>
        <pc:picChg chg="add del mod">
          <ac:chgData name="Eldert Grootenboer" userId="86a8f506-bb1c-4964-839a-78287daf85b1" providerId="ADAL" clId="{49524395-C183-40A6-9D3E-7A33E1CD806B}" dt="2022-10-05T21:21:59.367" v="1643"/>
          <ac:picMkLst>
            <pc:docMk/>
            <pc:sldMk cId="1909553984" sldId="2076138356"/>
            <ac:picMk id="295" creationId="{3EEF4AFE-13DE-4B85-A772-E1856F123240}"/>
          </ac:picMkLst>
        </pc:picChg>
        <pc:picChg chg="add del mod">
          <ac:chgData name="Eldert Grootenboer" userId="86a8f506-bb1c-4964-839a-78287daf85b1" providerId="ADAL" clId="{49524395-C183-40A6-9D3E-7A33E1CD806B}" dt="2022-10-05T21:21:59.367" v="1643"/>
          <ac:picMkLst>
            <pc:docMk/>
            <pc:sldMk cId="1909553984" sldId="2076138356"/>
            <ac:picMk id="296" creationId="{6C28D47A-0387-DBBF-2E11-A71FE6EB4F37}"/>
          </ac:picMkLst>
        </pc:picChg>
        <pc:picChg chg="add del mod">
          <ac:chgData name="Eldert Grootenboer" userId="86a8f506-bb1c-4964-839a-78287daf85b1" providerId="ADAL" clId="{49524395-C183-40A6-9D3E-7A33E1CD806B}" dt="2022-10-05T21:21:59.367" v="1643"/>
          <ac:picMkLst>
            <pc:docMk/>
            <pc:sldMk cId="1909553984" sldId="2076138356"/>
            <ac:picMk id="297" creationId="{AC0E1C0F-0146-9DFF-4746-2D6372E2ED64}"/>
          </ac:picMkLst>
        </pc:picChg>
        <pc:picChg chg="add del mod">
          <ac:chgData name="Eldert Grootenboer" userId="86a8f506-bb1c-4964-839a-78287daf85b1" providerId="ADAL" clId="{49524395-C183-40A6-9D3E-7A33E1CD806B}" dt="2022-10-05T21:22:00.876" v="1646"/>
          <ac:picMkLst>
            <pc:docMk/>
            <pc:sldMk cId="1909553984" sldId="2076138356"/>
            <ac:picMk id="309" creationId="{3035C7E5-D484-E390-E343-8863C1DDEA98}"/>
          </ac:picMkLst>
        </pc:picChg>
        <pc:picChg chg="add del mod">
          <ac:chgData name="Eldert Grootenboer" userId="86a8f506-bb1c-4964-839a-78287daf85b1" providerId="ADAL" clId="{49524395-C183-40A6-9D3E-7A33E1CD806B}" dt="2022-10-05T21:22:00.876" v="1646"/>
          <ac:picMkLst>
            <pc:docMk/>
            <pc:sldMk cId="1909553984" sldId="2076138356"/>
            <ac:picMk id="310" creationId="{DA04FB03-9833-9BF5-D07E-3D3F11F89303}"/>
          </ac:picMkLst>
        </pc:picChg>
        <pc:picChg chg="add del mod">
          <ac:chgData name="Eldert Grootenboer" userId="86a8f506-bb1c-4964-839a-78287daf85b1" providerId="ADAL" clId="{49524395-C183-40A6-9D3E-7A33E1CD806B}" dt="2022-10-05T21:22:00.876" v="1646"/>
          <ac:picMkLst>
            <pc:docMk/>
            <pc:sldMk cId="1909553984" sldId="2076138356"/>
            <ac:picMk id="311" creationId="{8024A5E8-5ECD-FFBA-8CE3-12ADACC5A51C}"/>
          </ac:picMkLst>
        </pc:picChg>
        <pc:picChg chg="add del mod">
          <ac:chgData name="Eldert Grootenboer" userId="86a8f506-bb1c-4964-839a-78287daf85b1" providerId="ADAL" clId="{49524395-C183-40A6-9D3E-7A33E1CD806B}" dt="2022-10-05T21:22:00.876" v="1646"/>
          <ac:picMkLst>
            <pc:docMk/>
            <pc:sldMk cId="1909553984" sldId="2076138356"/>
            <ac:picMk id="312" creationId="{F71E4FC7-CD25-72F9-7748-D0CF439873B4}"/>
          </ac:picMkLst>
        </pc:picChg>
        <pc:picChg chg="add del mod">
          <ac:chgData name="Eldert Grootenboer" userId="86a8f506-bb1c-4964-839a-78287daf85b1" providerId="ADAL" clId="{49524395-C183-40A6-9D3E-7A33E1CD806B}" dt="2022-10-05T21:24:22.005" v="1725" actId="478"/>
          <ac:picMkLst>
            <pc:docMk/>
            <pc:sldMk cId="1909553984" sldId="2076138356"/>
            <ac:picMk id="324" creationId="{1CAE1B42-DE1F-2D6A-AD51-2D2E4965394F}"/>
          </ac:picMkLst>
        </pc:picChg>
        <pc:picChg chg="add del mod">
          <ac:chgData name="Eldert Grootenboer" userId="86a8f506-bb1c-4964-839a-78287daf85b1" providerId="ADAL" clId="{49524395-C183-40A6-9D3E-7A33E1CD806B}" dt="2022-10-05T21:24:22.005" v="1725" actId="478"/>
          <ac:picMkLst>
            <pc:docMk/>
            <pc:sldMk cId="1909553984" sldId="2076138356"/>
            <ac:picMk id="325" creationId="{23A64668-266F-D007-7146-A33F4289930F}"/>
          </ac:picMkLst>
        </pc:picChg>
        <pc:picChg chg="add del mod">
          <ac:chgData name="Eldert Grootenboer" userId="86a8f506-bb1c-4964-839a-78287daf85b1" providerId="ADAL" clId="{49524395-C183-40A6-9D3E-7A33E1CD806B}" dt="2022-10-05T21:24:22.005" v="1725" actId="478"/>
          <ac:picMkLst>
            <pc:docMk/>
            <pc:sldMk cId="1909553984" sldId="2076138356"/>
            <ac:picMk id="326" creationId="{0EE0B75F-4CA3-41D6-AC99-71FF01FDC16F}"/>
          </ac:picMkLst>
        </pc:picChg>
        <pc:picChg chg="add del mod">
          <ac:chgData name="Eldert Grootenboer" userId="86a8f506-bb1c-4964-839a-78287daf85b1" providerId="ADAL" clId="{49524395-C183-40A6-9D3E-7A33E1CD806B}" dt="2022-10-05T21:24:22.005" v="1725" actId="478"/>
          <ac:picMkLst>
            <pc:docMk/>
            <pc:sldMk cId="1909553984" sldId="2076138356"/>
            <ac:picMk id="327" creationId="{0AF04A1A-436D-D6B4-6EA2-0A675376B6D8}"/>
          </ac:picMkLst>
        </pc:picChg>
        <pc:picChg chg="mod">
          <ac:chgData name="Eldert Grootenboer" userId="86a8f506-bb1c-4964-839a-78287daf85b1" providerId="ADAL" clId="{49524395-C183-40A6-9D3E-7A33E1CD806B}" dt="2022-10-05T21:24:22.627" v="1726"/>
          <ac:picMkLst>
            <pc:docMk/>
            <pc:sldMk cId="1909553984" sldId="2076138356"/>
            <ac:picMk id="335" creationId="{4FAD82C2-4EDA-8020-DD40-E98EBBCC649C}"/>
          </ac:picMkLst>
        </pc:picChg>
        <pc:picChg chg="mod">
          <ac:chgData name="Eldert Grootenboer" userId="86a8f506-bb1c-4964-839a-78287daf85b1" providerId="ADAL" clId="{49524395-C183-40A6-9D3E-7A33E1CD806B}" dt="2022-10-05T21:24:22.627" v="1726"/>
          <ac:picMkLst>
            <pc:docMk/>
            <pc:sldMk cId="1909553984" sldId="2076138356"/>
            <ac:picMk id="394" creationId="{57500545-B2F7-1643-C839-905CB3E43D18}"/>
          </ac:picMkLst>
        </pc:picChg>
        <pc:picChg chg="mod">
          <ac:chgData name="Eldert Grootenboer" userId="86a8f506-bb1c-4964-839a-78287daf85b1" providerId="ADAL" clId="{49524395-C183-40A6-9D3E-7A33E1CD806B}" dt="2022-10-05T21:25:52.173" v="1834"/>
          <ac:picMkLst>
            <pc:docMk/>
            <pc:sldMk cId="1909553984" sldId="2076138356"/>
            <ac:picMk id="426" creationId="{8CFFAF60-6735-4693-4318-A7927564C5FC}"/>
          </ac:picMkLst>
        </pc:picChg>
        <pc:cxnChg chg="add del mod">
          <ac:chgData name="Eldert Grootenboer" userId="86a8f506-bb1c-4964-839a-78287daf85b1" providerId="ADAL" clId="{49524395-C183-40A6-9D3E-7A33E1CD806B}" dt="2022-10-05T21:16:15.316" v="1500" actId="21"/>
          <ac:cxnSpMkLst>
            <pc:docMk/>
            <pc:sldMk cId="1909553984" sldId="2076138356"/>
            <ac:cxnSpMk id="37" creationId="{ECA79AF6-7D6D-43FB-8197-4FB519BE0FEF}"/>
          </ac:cxnSpMkLst>
        </pc:cxnChg>
        <pc:cxnChg chg="add del mod">
          <ac:chgData name="Eldert Grootenboer" userId="86a8f506-bb1c-4964-839a-78287daf85b1" providerId="ADAL" clId="{49524395-C183-40A6-9D3E-7A33E1CD806B}" dt="2022-10-05T21:16:15.316" v="1500" actId="21"/>
          <ac:cxnSpMkLst>
            <pc:docMk/>
            <pc:sldMk cId="1909553984" sldId="2076138356"/>
            <ac:cxnSpMk id="39" creationId="{09B34313-A7D6-4DFB-B7D2-34398650157B}"/>
          </ac:cxnSpMkLst>
        </pc:cxnChg>
        <pc:cxnChg chg="add del mod">
          <ac:chgData name="Eldert Grootenboer" userId="86a8f506-bb1c-4964-839a-78287daf85b1" providerId="ADAL" clId="{49524395-C183-40A6-9D3E-7A33E1CD806B}" dt="2022-10-05T21:16:21.437" v="1502"/>
          <ac:cxnSpMkLst>
            <pc:docMk/>
            <pc:sldMk cId="1909553984" sldId="2076138356"/>
            <ac:cxnSpMk id="111" creationId="{A17DE18C-BBF1-2679-3AC6-144AB2FC39DA}"/>
          </ac:cxnSpMkLst>
        </pc:cxnChg>
        <pc:cxnChg chg="add del mod">
          <ac:chgData name="Eldert Grootenboer" userId="86a8f506-bb1c-4964-839a-78287daf85b1" providerId="ADAL" clId="{49524395-C183-40A6-9D3E-7A33E1CD806B}" dt="2022-10-05T21:16:21.437" v="1502"/>
          <ac:cxnSpMkLst>
            <pc:docMk/>
            <pc:sldMk cId="1909553984" sldId="2076138356"/>
            <ac:cxnSpMk id="113" creationId="{742F555C-51F5-9615-FC01-65B0E206C213}"/>
          </ac:cxnSpMkLst>
        </pc:cxnChg>
        <pc:cxnChg chg="add del mod">
          <ac:chgData name="Eldert Grootenboer" userId="86a8f506-bb1c-4964-839a-78287daf85b1" providerId="ADAL" clId="{49524395-C183-40A6-9D3E-7A33E1CD806B}" dt="2022-10-05T21:16:24.536" v="1504"/>
          <ac:cxnSpMkLst>
            <pc:docMk/>
            <pc:sldMk cId="1909553984" sldId="2076138356"/>
            <ac:cxnSpMk id="166" creationId="{AC5ECF1B-63C6-1008-FD16-E80707347103}"/>
          </ac:cxnSpMkLst>
        </pc:cxnChg>
        <pc:cxnChg chg="add del mod">
          <ac:chgData name="Eldert Grootenboer" userId="86a8f506-bb1c-4964-839a-78287daf85b1" providerId="ADAL" clId="{49524395-C183-40A6-9D3E-7A33E1CD806B}" dt="2022-10-05T21:16:24.536" v="1504"/>
          <ac:cxnSpMkLst>
            <pc:docMk/>
            <pc:sldMk cId="1909553984" sldId="2076138356"/>
            <ac:cxnSpMk id="168" creationId="{8D2D7A0E-D1B8-159C-F58B-6D34D3D6735A}"/>
          </ac:cxnSpMkLst>
        </pc:cxnChg>
        <pc:cxnChg chg="add del mod">
          <ac:chgData name="Eldert Grootenboer" userId="86a8f506-bb1c-4964-839a-78287daf85b1" providerId="ADAL" clId="{49524395-C183-40A6-9D3E-7A33E1CD806B}" dt="2022-10-05T21:24:22.005" v="1725" actId="478"/>
          <ac:cxnSpMkLst>
            <pc:docMk/>
            <pc:sldMk cId="1909553984" sldId="2076138356"/>
            <ac:cxnSpMk id="221" creationId="{C0B2ACCF-624C-14D6-94C1-97BEE7100729}"/>
          </ac:cxnSpMkLst>
        </pc:cxnChg>
        <pc:cxnChg chg="add del mod">
          <ac:chgData name="Eldert Grootenboer" userId="86a8f506-bb1c-4964-839a-78287daf85b1" providerId="ADAL" clId="{49524395-C183-40A6-9D3E-7A33E1CD806B}" dt="2022-10-05T21:24:22.005" v="1725" actId="478"/>
          <ac:cxnSpMkLst>
            <pc:docMk/>
            <pc:sldMk cId="1909553984" sldId="2076138356"/>
            <ac:cxnSpMk id="223" creationId="{019E13F3-624B-FAEA-5798-8DB72F50723D}"/>
          </ac:cxnSpMkLst>
        </pc:cxnChg>
        <pc:cxnChg chg="add mod">
          <ac:chgData name="Eldert Grootenboer" userId="86a8f506-bb1c-4964-839a-78287daf85b1" providerId="ADAL" clId="{49524395-C183-40A6-9D3E-7A33E1CD806B}" dt="2022-10-05T21:24:30.804" v="1770" actId="1038"/>
          <ac:cxnSpMkLst>
            <pc:docMk/>
            <pc:sldMk cId="1909553984" sldId="2076138356"/>
            <ac:cxnSpMk id="420" creationId="{65F36CFD-D5BB-4560-2F99-F8B13AB40EE3}"/>
          </ac:cxnSpMkLst>
        </pc:cxnChg>
        <pc:cxnChg chg="add mod">
          <ac:chgData name="Eldert Grootenboer" userId="86a8f506-bb1c-4964-839a-78287daf85b1" providerId="ADAL" clId="{49524395-C183-40A6-9D3E-7A33E1CD806B}" dt="2022-10-05T21:26:03.030" v="1937" actId="1035"/>
          <ac:cxnSpMkLst>
            <pc:docMk/>
            <pc:sldMk cId="1909553984" sldId="2076138356"/>
            <ac:cxnSpMk id="421" creationId="{BE6613E8-C7C4-2A92-26B2-23343649C2C3}"/>
          </ac:cxnSpMkLst>
        </pc:cxnChg>
      </pc:sldChg>
      <pc:sldChg chg="modSp add del mod">
        <pc:chgData name="Eldert Grootenboer" userId="86a8f506-bb1c-4964-839a-78287daf85b1" providerId="ADAL" clId="{49524395-C183-40A6-9D3E-7A33E1CD806B}" dt="2022-10-05T19:25:57.309" v="700" actId="2890"/>
        <pc:sldMkLst>
          <pc:docMk/>
          <pc:sldMk cId="2270314000" sldId="2076138356"/>
        </pc:sldMkLst>
        <pc:spChg chg="mod">
          <ac:chgData name="Eldert Grootenboer" userId="86a8f506-bb1c-4964-839a-78287daf85b1" providerId="ADAL" clId="{49524395-C183-40A6-9D3E-7A33E1CD806B}" dt="2022-10-05T19:25:56.312" v="699"/>
          <ac:spMkLst>
            <pc:docMk/>
            <pc:sldMk cId="2270314000" sldId="2076138356"/>
            <ac:spMk id="4" creationId="{08664C4B-0702-47A2-A883-0283353F0852}"/>
          </ac:spMkLst>
        </pc:spChg>
      </pc:sldChg>
      <pc:sldChg chg="addSp delSp add del">
        <pc:chgData name="Eldert Grootenboer" userId="86a8f506-bb1c-4964-839a-78287daf85b1" providerId="ADAL" clId="{49524395-C183-40A6-9D3E-7A33E1CD806B}" dt="2022-10-05T21:24:52.636" v="1772" actId="47"/>
        <pc:sldMkLst>
          <pc:docMk/>
          <pc:sldMk cId="573620279" sldId="2076138357"/>
        </pc:sldMkLst>
        <pc:spChg chg="add del">
          <ac:chgData name="Eldert Grootenboer" userId="86a8f506-bb1c-4964-839a-78287daf85b1" providerId="ADAL" clId="{49524395-C183-40A6-9D3E-7A33E1CD806B}" dt="2022-10-05T21:17:35.200" v="1514" actId="478"/>
          <ac:spMkLst>
            <pc:docMk/>
            <pc:sldMk cId="573620279" sldId="2076138357"/>
            <ac:spMk id="9" creationId="{100EDD19-6802-4EC3-95CE-CFFAB042CFD6}"/>
          </ac:spMkLst>
        </pc:spChg>
        <pc:spChg chg="add del">
          <ac:chgData name="Eldert Grootenboer" userId="86a8f506-bb1c-4964-839a-78287daf85b1" providerId="ADAL" clId="{49524395-C183-40A6-9D3E-7A33E1CD806B}" dt="2022-10-05T21:17:35.200" v="1514" actId="478"/>
          <ac:spMkLst>
            <pc:docMk/>
            <pc:sldMk cId="573620279" sldId="2076138357"/>
            <ac:spMk id="11" creationId="{DB17E863-922E-4C26-BD64-E8FD41D28661}"/>
          </ac:spMkLst>
        </pc:spChg>
        <pc:spChg chg="add del">
          <ac:chgData name="Eldert Grootenboer" userId="86a8f506-bb1c-4964-839a-78287daf85b1" providerId="ADAL" clId="{49524395-C183-40A6-9D3E-7A33E1CD806B}" dt="2022-10-05T21:17:35.200" v="1514" actId="478"/>
          <ac:spMkLst>
            <pc:docMk/>
            <pc:sldMk cId="573620279" sldId="2076138357"/>
            <ac:spMk id="202" creationId="{D733C693-6CCA-1C62-3A66-7C489DD5FD57}"/>
          </ac:spMkLst>
        </pc:spChg>
        <pc:spChg chg="add del">
          <ac:chgData name="Eldert Grootenboer" userId="86a8f506-bb1c-4964-839a-78287daf85b1" providerId="ADAL" clId="{49524395-C183-40A6-9D3E-7A33E1CD806B}" dt="2022-10-05T21:17:35.200" v="1514" actId="478"/>
          <ac:spMkLst>
            <pc:docMk/>
            <pc:sldMk cId="573620279" sldId="2076138357"/>
            <ac:spMk id="203" creationId="{458A2A57-9F57-B4A2-766B-5CC4235D421C}"/>
          </ac:spMkLst>
        </pc:spChg>
        <pc:spChg chg="add del">
          <ac:chgData name="Eldert Grootenboer" userId="86a8f506-bb1c-4964-839a-78287daf85b1" providerId="ADAL" clId="{49524395-C183-40A6-9D3E-7A33E1CD806B}" dt="2022-10-05T21:17:35.200" v="1514" actId="478"/>
          <ac:spMkLst>
            <pc:docMk/>
            <pc:sldMk cId="573620279" sldId="2076138357"/>
            <ac:spMk id="204" creationId="{4B793FCB-9999-B1E0-EA19-F120C6696628}"/>
          </ac:spMkLst>
        </pc:spChg>
        <pc:spChg chg="add del">
          <ac:chgData name="Eldert Grootenboer" userId="86a8f506-bb1c-4964-839a-78287daf85b1" providerId="ADAL" clId="{49524395-C183-40A6-9D3E-7A33E1CD806B}" dt="2022-10-05T21:17:35.200" v="1514" actId="478"/>
          <ac:spMkLst>
            <pc:docMk/>
            <pc:sldMk cId="573620279" sldId="2076138357"/>
            <ac:spMk id="209" creationId="{0ACC9CCE-DC2F-9F50-1CFC-BD790E4F5227}"/>
          </ac:spMkLst>
        </pc:spChg>
        <pc:spChg chg="add del">
          <ac:chgData name="Eldert Grootenboer" userId="86a8f506-bb1c-4964-839a-78287daf85b1" providerId="ADAL" clId="{49524395-C183-40A6-9D3E-7A33E1CD806B}" dt="2022-10-05T21:17:35.200" v="1514" actId="478"/>
          <ac:spMkLst>
            <pc:docMk/>
            <pc:sldMk cId="573620279" sldId="2076138357"/>
            <ac:spMk id="210" creationId="{2CDE7E18-B93A-C3DA-C474-63DD259F4E50}"/>
          </ac:spMkLst>
        </pc:spChg>
        <pc:spChg chg="add del">
          <ac:chgData name="Eldert Grootenboer" userId="86a8f506-bb1c-4964-839a-78287daf85b1" providerId="ADAL" clId="{49524395-C183-40A6-9D3E-7A33E1CD806B}" dt="2022-10-05T21:17:35.200" v="1514" actId="478"/>
          <ac:spMkLst>
            <pc:docMk/>
            <pc:sldMk cId="573620279" sldId="2076138357"/>
            <ac:spMk id="211" creationId="{A4FA80D0-1989-D915-55BB-B2200BFA66C3}"/>
          </ac:spMkLst>
        </pc:spChg>
        <pc:spChg chg="add del">
          <ac:chgData name="Eldert Grootenboer" userId="86a8f506-bb1c-4964-839a-78287daf85b1" providerId="ADAL" clId="{49524395-C183-40A6-9D3E-7A33E1CD806B}" dt="2022-10-05T21:17:35.200" v="1514" actId="478"/>
          <ac:spMkLst>
            <pc:docMk/>
            <pc:sldMk cId="573620279" sldId="2076138357"/>
            <ac:spMk id="212" creationId="{6E32B59E-12D4-F7A5-DAA3-DAD401F5B5E1}"/>
          </ac:spMkLst>
        </pc:spChg>
        <pc:spChg chg="add del">
          <ac:chgData name="Eldert Grootenboer" userId="86a8f506-bb1c-4964-839a-78287daf85b1" providerId="ADAL" clId="{49524395-C183-40A6-9D3E-7A33E1CD806B}" dt="2022-10-05T21:17:35.200" v="1514" actId="478"/>
          <ac:spMkLst>
            <pc:docMk/>
            <pc:sldMk cId="573620279" sldId="2076138357"/>
            <ac:spMk id="222" creationId="{9C2F6B3A-FEEB-6BE4-983E-0582040E2DDC}"/>
          </ac:spMkLst>
        </pc:spChg>
        <pc:spChg chg="add del">
          <ac:chgData name="Eldert Grootenboer" userId="86a8f506-bb1c-4964-839a-78287daf85b1" providerId="ADAL" clId="{49524395-C183-40A6-9D3E-7A33E1CD806B}" dt="2022-10-05T21:17:35.200" v="1514" actId="478"/>
          <ac:spMkLst>
            <pc:docMk/>
            <pc:sldMk cId="573620279" sldId="2076138357"/>
            <ac:spMk id="224" creationId="{70FE2148-A39B-8DEE-271B-7D513D9EC663}"/>
          </ac:spMkLst>
        </pc:spChg>
        <pc:spChg chg="add del">
          <ac:chgData name="Eldert Grootenboer" userId="86a8f506-bb1c-4964-839a-78287daf85b1" providerId="ADAL" clId="{49524395-C183-40A6-9D3E-7A33E1CD806B}" dt="2022-10-05T21:17:35.200" v="1514" actId="478"/>
          <ac:spMkLst>
            <pc:docMk/>
            <pc:sldMk cId="573620279" sldId="2076138357"/>
            <ac:spMk id="225" creationId="{0445D512-4B25-AA3F-ECD9-C730FF1775C0}"/>
          </ac:spMkLst>
        </pc:spChg>
        <pc:spChg chg="add del">
          <ac:chgData name="Eldert Grootenboer" userId="86a8f506-bb1c-4964-839a-78287daf85b1" providerId="ADAL" clId="{49524395-C183-40A6-9D3E-7A33E1CD806B}" dt="2022-10-05T21:17:35.200" v="1514" actId="478"/>
          <ac:spMkLst>
            <pc:docMk/>
            <pc:sldMk cId="573620279" sldId="2076138357"/>
            <ac:spMk id="226" creationId="{2F7332A9-84E7-EBB1-5F70-38ED36A269CC}"/>
          </ac:spMkLst>
        </pc:spChg>
        <pc:spChg chg="add del">
          <ac:chgData name="Eldert Grootenboer" userId="86a8f506-bb1c-4964-839a-78287daf85b1" providerId="ADAL" clId="{49524395-C183-40A6-9D3E-7A33E1CD806B}" dt="2022-10-05T21:17:35.200" v="1514" actId="478"/>
          <ac:spMkLst>
            <pc:docMk/>
            <pc:sldMk cId="573620279" sldId="2076138357"/>
            <ac:spMk id="227" creationId="{36E468EB-E552-F956-2871-7D09786829AE}"/>
          </ac:spMkLst>
        </pc:spChg>
        <pc:spChg chg="add del">
          <ac:chgData name="Eldert Grootenboer" userId="86a8f506-bb1c-4964-839a-78287daf85b1" providerId="ADAL" clId="{49524395-C183-40A6-9D3E-7A33E1CD806B}" dt="2022-10-05T21:17:35.200" v="1514" actId="478"/>
          <ac:spMkLst>
            <pc:docMk/>
            <pc:sldMk cId="573620279" sldId="2076138357"/>
            <ac:spMk id="229" creationId="{5E3B2A01-93FE-55BA-4F0B-F05138ADC429}"/>
          </ac:spMkLst>
        </pc:spChg>
        <pc:spChg chg="add del">
          <ac:chgData name="Eldert Grootenboer" userId="86a8f506-bb1c-4964-839a-78287daf85b1" providerId="ADAL" clId="{49524395-C183-40A6-9D3E-7A33E1CD806B}" dt="2022-10-05T21:17:35.200" v="1514" actId="478"/>
          <ac:spMkLst>
            <pc:docMk/>
            <pc:sldMk cId="573620279" sldId="2076138357"/>
            <ac:spMk id="231" creationId="{8A44B4C1-6DBB-4403-645D-A43037E0F397}"/>
          </ac:spMkLst>
        </pc:spChg>
        <pc:spChg chg="add del">
          <ac:chgData name="Eldert Grootenboer" userId="86a8f506-bb1c-4964-839a-78287daf85b1" providerId="ADAL" clId="{49524395-C183-40A6-9D3E-7A33E1CD806B}" dt="2022-10-05T21:17:35.200" v="1514" actId="478"/>
          <ac:spMkLst>
            <pc:docMk/>
            <pc:sldMk cId="573620279" sldId="2076138357"/>
            <ac:spMk id="232" creationId="{A71BF626-EFB5-6E91-869C-F9C302F010BB}"/>
          </ac:spMkLst>
        </pc:spChg>
        <pc:spChg chg="add del">
          <ac:chgData name="Eldert Grootenboer" userId="86a8f506-bb1c-4964-839a-78287daf85b1" providerId="ADAL" clId="{49524395-C183-40A6-9D3E-7A33E1CD806B}" dt="2022-10-05T21:17:35.200" v="1514" actId="478"/>
          <ac:spMkLst>
            <pc:docMk/>
            <pc:sldMk cId="573620279" sldId="2076138357"/>
            <ac:spMk id="233" creationId="{BCB7F004-3945-1CF2-6C35-3D1A4BFE6442}"/>
          </ac:spMkLst>
        </pc:spChg>
        <pc:spChg chg="add del">
          <ac:chgData name="Eldert Grootenboer" userId="86a8f506-bb1c-4964-839a-78287daf85b1" providerId="ADAL" clId="{49524395-C183-40A6-9D3E-7A33E1CD806B}" dt="2022-10-05T21:17:35.200" v="1514" actId="478"/>
          <ac:spMkLst>
            <pc:docMk/>
            <pc:sldMk cId="573620279" sldId="2076138357"/>
            <ac:spMk id="234" creationId="{65B6658C-1BD1-024F-70D2-BEB4E65D6BF2}"/>
          </ac:spMkLst>
        </pc:spChg>
        <pc:spChg chg="add del">
          <ac:chgData name="Eldert Grootenboer" userId="86a8f506-bb1c-4964-839a-78287daf85b1" providerId="ADAL" clId="{49524395-C183-40A6-9D3E-7A33E1CD806B}" dt="2022-10-05T21:17:35.200" v="1514" actId="478"/>
          <ac:spMkLst>
            <pc:docMk/>
            <pc:sldMk cId="573620279" sldId="2076138357"/>
            <ac:spMk id="235" creationId="{22BF59FB-E35F-38F0-C2AC-10649AC8058D}"/>
          </ac:spMkLst>
        </pc:spChg>
        <pc:spChg chg="add del">
          <ac:chgData name="Eldert Grootenboer" userId="86a8f506-bb1c-4964-839a-78287daf85b1" providerId="ADAL" clId="{49524395-C183-40A6-9D3E-7A33E1CD806B}" dt="2022-10-05T21:17:35.200" v="1514" actId="478"/>
          <ac:spMkLst>
            <pc:docMk/>
            <pc:sldMk cId="573620279" sldId="2076138357"/>
            <ac:spMk id="236" creationId="{C954F65C-7790-603A-6968-A255D42F279F}"/>
          </ac:spMkLst>
        </pc:spChg>
        <pc:spChg chg="add del">
          <ac:chgData name="Eldert Grootenboer" userId="86a8f506-bb1c-4964-839a-78287daf85b1" providerId="ADAL" clId="{49524395-C183-40A6-9D3E-7A33E1CD806B}" dt="2022-10-05T21:17:35.200" v="1514" actId="478"/>
          <ac:spMkLst>
            <pc:docMk/>
            <pc:sldMk cId="573620279" sldId="2076138357"/>
            <ac:spMk id="237" creationId="{8CAFFF6E-D315-A009-D99D-FD0C37625AFF}"/>
          </ac:spMkLst>
        </pc:spChg>
        <pc:spChg chg="add del">
          <ac:chgData name="Eldert Grootenboer" userId="86a8f506-bb1c-4964-839a-78287daf85b1" providerId="ADAL" clId="{49524395-C183-40A6-9D3E-7A33E1CD806B}" dt="2022-10-05T21:17:35.200" v="1514" actId="478"/>
          <ac:spMkLst>
            <pc:docMk/>
            <pc:sldMk cId="573620279" sldId="2076138357"/>
            <ac:spMk id="238" creationId="{9F823D92-BC47-C175-BA34-779DC9E8D05A}"/>
          </ac:spMkLst>
        </pc:spChg>
        <pc:grpChg chg="add del">
          <ac:chgData name="Eldert Grootenboer" userId="86a8f506-bb1c-4964-839a-78287daf85b1" providerId="ADAL" clId="{49524395-C183-40A6-9D3E-7A33E1CD806B}" dt="2022-10-05T21:17:35.200" v="1514" actId="478"/>
          <ac:grpSpMkLst>
            <pc:docMk/>
            <pc:sldMk cId="573620279" sldId="2076138357"/>
            <ac:grpSpMk id="184" creationId="{7E348A09-359B-105E-1323-C1DD6110A6B9}"/>
          </ac:grpSpMkLst>
        </pc:grpChg>
        <pc:grpChg chg="add del">
          <ac:chgData name="Eldert Grootenboer" userId="86a8f506-bb1c-4964-839a-78287daf85b1" providerId="ADAL" clId="{49524395-C183-40A6-9D3E-7A33E1CD806B}" dt="2022-10-05T21:17:35.200" v="1514" actId="478"/>
          <ac:grpSpMkLst>
            <pc:docMk/>
            <pc:sldMk cId="573620279" sldId="2076138357"/>
            <ac:grpSpMk id="194" creationId="{2A48E599-241C-D98B-B314-EE3832A5295C}"/>
          </ac:grpSpMkLst>
        </pc:grpChg>
        <pc:grpChg chg="add del">
          <ac:chgData name="Eldert Grootenboer" userId="86a8f506-bb1c-4964-839a-78287daf85b1" providerId="ADAL" clId="{49524395-C183-40A6-9D3E-7A33E1CD806B}" dt="2022-10-05T21:17:35.200" v="1514" actId="478"/>
          <ac:grpSpMkLst>
            <pc:docMk/>
            <pc:sldMk cId="573620279" sldId="2076138357"/>
            <ac:grpSpMk id="205" creationId="{D8D03C92-A307-E1D9-B9CF-DA72455091A1}"/>
          </ac:grpSpMkLst>
        </pc:grpChg>
        <pc:picChg chg="add del">
          <ac:chgData name="Eldert Grootenboer" userId="86a8f506-bb1c-4964-839a-78287daf85b1" providerId="ADAL" clId="{49524395-C183-40A6-9D3E-7A33E1CD806B}" dt="2022-10-05T21:17:35.200" v="1514" actId="478"/>
          <ac:picMkLst>
            <pc:docMk/>
            <pc:sldMk cId="573620279" sldId="2076138357"/>
            <ac:picMk id="213" creationId="{8D47BB0B-B424-3079-AFE0-D661C45C0C76}"/>
          </ac:picMkLst>
        </pc:picChg>
        <pc:picChg chg="add del">
          <ac:chgData name="Eldert Grootenboer" userId="86a8f506-bb1c-4964-839a-78287daf85b1" providerId="ADAL" clId="{49524395-C183-40A6-9D3E-7A33E1CD806B}" dt="2022-10-05T21:17:35.200" v="1514" actId="478"/>
          <ac:picMkLst>
            <pc:docMk/>
            <pc:sldMk cId="573620279" sldId="2076138357"/>
            <ac:picMk id="214" creationId="{3DC65CFA-7582-773A-2FA5-79F122057836}"/>
          </ac:picMkLst>
        </pc:picChg>
        <pc:picChg chg="add del">
          <ac:chgData name="Eldert Grootenboer" userId="86a8f506-bb1c-4964-839a-78287daf85b1" providerId="ADAL" clId="{49524395-C183-40A6-9D3E-7A33E1CD806B}" dt="2022-10-05T21:17:35.200" v="1514" actId="478"/>
          <ac:picMkLst>
            <pc:docMk/>
            <pc:sldMk cId="573620279" sldId="2076138357"/>
            <ac:picMk id="215" creationId="{FCD71BF7-6B30-0C8E-2871-51A1CD01BFF6}"/>
          </ac:picMkLst>
        </pc:picChg>
        <pc:picChg chg="add del">
          <ac:chgData name="Eldert Grootenboer" userId="86a8f506-bb1c-4964-839a-78287daf85b1" providerId="ADAL" clId="{49524395-C183-40A6-9D3E-7A33E1CD806B}" dt="2022-10-05T21:17:35.200" v="1514" actId="478"/>
          <ac:picMkLst>
            <pc:docMk/>
            <pc:sldMk cId="573620279" sldId="2076138357"/>
            <ac:picMk id="216" creationId="{C2F7F626-053C-EE3C-68D3-9EF5E9905898}"/>
          </ac:picMkLst>
        </pc:picChg>
        <pc:picChg chg="add del">
          <ac:chgData name="Eldert Grootenboer" userId="86a8f506-bb1c-4964-839a-78287daf85b1" providerId="ADAL" clId="{49524395-C183-40A6-9D3E-7A33E1CD806B}" dt="2022-10-05T21:17:35.200" v="1514" actId="478"/>
          <ac:picMkLst>
            <pc:docMk/>
            <pc:sldMk cId="573620279" sldId="2076138357"/>
            <ac:picMk id="217" creationId="{991EBFB8-9A60-82C5-6F4F-86679D593299}"/>
          </ac:picMkLst>
        </pc:picChg>
        <pc:picChg chg="add del">
          <ac:chgData name="Eldert Grootenboer" userId="86a8f506-bb1c-4964-839a-78287daf85b1" providerId="ADAL" clId="{49524395-C183-40A6-9D3E-7A33E1CD806B}" dt="2022-10-05T21:17:35.200" v="1514" actId="478"/>
          <ac:picMkLst>
            <pc:docMk/>
            <pc:sldMk cId="573620279" sldId="2076138357"/>
            <ac:picMk id="218" creationId="{42010A51-ABD7-F906-357B-C6A99CBFDFC6}"/>
          </ac:picMkLst>
        </pc:picChg>
        <pc:picChg chg="add del">
          <ac:chgData name="Eldert Grootenboer" userId="86a8f506-bb1c-4964-839a-78287daf85b1" providerId="ADAL" clId="{49524395-C183-40A6-9D3E-7A33E1CD806B}" dt="2022-10-05T21:17:35.200" v="1514" actId="478"/>
          <ac:picMkLst>
            <pc:docMk/>
            <pc:sldMk cId="573620279" sldId="2076138357"/>
            <ac:picMk id="219" creationId="{2DFB81A1-C29C-AA79-4695-94002675A8CE}"/>
          </ac:picMkLst>
        </pc:picChg>
        <pc:picChg chg="add del">
          <ac:chgData name="Eldert Grootenboer" userId="86a8f506-bb1c-4964-839a-78287daf85b1" providerId="ADAL" clId="{49524395-C183-40A6-9D3E-7A33E1CD806B}" dt="2022-10-05T21:17:35.200" v="1514" actId="478"/>
          <ac:picMkLst>
            <pc:docMk/>
            <pc:sldMk cId="573620279" sldId="2076138357"/>
            <ac:picMk id="220" creationId="{53D1F016-0291-945C-ACC1-3190FA6D1BA1}"/>
          </ac:picMkLst>
        </pc:picChg>
        <pc:picChg chg="add del">
          <ac:chgData name="Eldert Grootenboer" userId="86a8f506-bb1c-4964-839a-78287daf85b1" providerId="ADAL" clId="{49524395-C183-40A6-9D3E-7A33E1CD806B}" dt="2022-10-05T21:17:35.200" v="1514" actId="478"/>
          <ac:picMkLst>
            <pc:docMk/>
            <pc:sldMk cId="573620279" sldId="2076138357"/>
            <ac:picMk id="228" creationId="{6CE2EE2B-5646-CDAD-D266-63625D1FF775}"/>
          </ac:picMkLst>
        </pc:picChg>
        <pc:picChg chg="add del">
          <ac:chgData name="Eldert Grootenboer" userId="86a8f506-bb1c-4964-839a-78287daf85b1" providerId="ADAL" clId="{49524395-C183-40A6-9D3E-7A33E1CD806B}" dt="2022-10-05T21:17:35.200" v="1514" actId="478"/>
          <ac:picMkLst>
            <pc:docMk/>
            <pc:sldMk cId="573620279" sldId="2076138357"/>
            <ac:picMk id="230" creationId="{5803A240-D0B6-1BF1-8271-23F66640FE2C}"/>
          </ac:picMkLst>
        </pc:picChg>
        <pc:cxnChg chg="add del">
          <ac:chgData name="Eldert Grootenboer" userId="86a8f506-bb1c-4964-839a-78287daf85b1" providerId="ADAL" clId="{49524395-C183-40A6-9D3E-7A33E1CD806B}" dt="2022-10-05T21:17:35.200" v="1514" actId="478"/>
          <ac:cxnSpMkLst>
            <pc:docMk/>
            <pc:sldMk cId="573620279" sldId="2076138357"/>
            <ac:cxnSpMk id="221" creationId="{C0B2ACCF-624C-14D6-94C1-97BEE7100729}"/>
          </ac:cxnSpMkLst>
        </pc:cxnChg>
        <pc:cxnChg chg="add del">
          <ac:chgData name="Eldert Grootenboer" userId="86a8f506-bb1c-4964-839a-78287daf85b1" providerId="ADAL" clId="{49524395-C183-40A6-9D3E-7A33E1CD806B}" dt="2022-10-05T21:17:35.200" v="1514" actId="478"/>
          <ac:cxnSpMkLst>
            <pc:docMk/>
            <pc:sldMk cId="573620279" sldId="2076138357"/>
            <ac:cxnSpMk id="223" creationId="{019E13F3-624B-FAEA-5798-8DB72F50723D}"/>
          </ac:cxnSpMkLst>
        </pc:cxnChg>
      </pc:sldChg>
      <pc:sldChg chg="add mod modShow">
        <pc:chgData name="Eldert Grootenboer" userId="86a8f506-bb1c-4964-839a-78287daf85b1" providerId="ADAL" clId="{49524395-C183-40A6-9D3E-7A33E1CD806B}" dt="2022-10-26T07:05:27.757" v="2767" actId="729"/>
        <pc:sldMkLst>
          <pc:docMk/>
          <pc:sldMk cId="1394881098" sldId="2076138357"/>
        </pc:sldMkLst>
      </pc:sldChg>
      <pc:sldChg chg="addSp delSp modSp add del modAnim">
        <pc:chgData name="Eldert Grootenboer" userId="86a8f506-bb1c-4964-839a-78287daf85b1" providerId="ADAL" clId="{49524395-C183-40A6-9D3E-7A33E1CD806B}" dt="2022-10-05T21:24:50.700" v="1771" actId="2696"/>
        <pc:sldMkLst>
          <pc:docMk/>
          <pc:sldMk cId="1196712297" sldId="2076138358"/>
        </pc:sldMkLst>
        <pc:spChg chg="add del mod">
          <ac:chgData name="Eldert Grootenboer" userId="86a8f506-bb1c-4964-839a-78287daf85b1" providerId="ADAL" clId="{49524395-C183-40A6-9D3E-7A33E1CD806B}" dt="2022-10-05T21:17:54.039" v="1518"/>
          <ac:spMkLst>
            <pc:docMk/>
            <pc:sldMk cId="1196712297" sldId="2076138358"/>
            <ac:spMk id="3" creationId="{D7DDF3AA-99A5-057E-B60B-898A907210B1}"/>
          </ac:spMkLst>
        </pc:spChg>
        <pc:spChg chg="add del mod">
          <ac:chgData name="Eldert Grootenboer" userId="86a8f506-bb1c-4964-839a-78287daf85b1" providerId="ADAL" clId="{49524395-C183-40A6-9D3E-7A33E1CD806B}" dt="2022-10-05T21:17:54.039" v="1518"/>
          <ac:spMkLst>
            <pc:docMk/>
            <pc:sldMk cId="1196712297" sldId="2076138358"/>
            <ac:spMk id="4" creationId="{473B620D-A3E4-0355-E35B-119F4981443C}"/>
          </ac:spMkLst>
        </pc:spChg>
        <pc:spChg chg="add del mod">
          <ac:chgData name="Eldert Grootenboer" userId="86a8f506-bb1c-4964-839a-78287daf85b1" providerId="ADAL" clId="{49524395-C183-40A6-9D3E-7A33E1CD806B}" dt="2022-10-05T21:17:54.039" v="1518"/>
          <ac:spMkLst>
            <pc:docMk/>
            <pc:sldMk cId="1196712297" sldId="2076138358"/>
            <ac:spMk id="5" creationId="{7AEDF29B-1467-8CC5-C578-C8535EB4B6B7}"/>
          </ac:spMkLst>
        </pc:spChg>
        <pc:spChg chg="mod">
          <ac:chgData name="Eldert Grootenboer" userId="86a8f506-bb1c-4964-839a-78287daf85b1" providerId="ADAL" clId="{49524395-C183-40A6-9D3E-7A33E1CD806B}" dt="2022-10-05T21:17:52.575" v="1517"/>
          <ac:spMkLst>
            <pc:docMk/>
            <pc:sldMk cId="1196712297" sldId="2076138358"/>
            <ac:spMk id="8" creationId="{C3F73CC2-5B78-2479-B1D7-6CD4AB94FCA4}"/>
          </ac:spMkLst>
        </pc:spChg>
        <pc:spChg chg="add del">
          <ac:chgData name="Eldert Grootenboer" userId="86a8f506-bb1c-4964-839a-78287daf85b1" providerId="ADAL" clId="{49524395-C183-40A6-9D3E-7A33E1CD806B}" dt="2022-10-05T21:17:59.496" v="1521" actId="478"/>
          <ac:spMkLst>
            <pc:docMk/>
            <pc:sldMk cId="1196712297" sldId="2076138358"/>
            <ac:spMk id="9" creationId="{100EDD19-6802-4EC3-95CE-CFFAB042CFD6}"/>
          </ac:spMkLst>
        </pc:spChg>
        <pc:spChg chg="mod">
          <ac:chgData name="Eldert Grootenboer" userId="86a8f506-bb1c-4964-839a-78287daf85b1" providerId="ADAL" clId="{49524395-C183-40A6-9D3E-7A33E1CD806B}" dt="2022-10-05T21:17:52.575" v="1517"/>
          <ac:spMkLst>
            <pc:docMk/>
            <pc:sldMk cId="1196712297" sldId="2076138358"/>
            <ac:spMk id="10" creationId="{04DCA678-29F9-0124-1EE9-2011387E7828}"/>
          </ac:spMkLst>
        </pc:spChg>
        <pc:spChg chg="mod">
          <ac:chgData name="Eldert Grootenboer" userId="86a8f506-bb1c-4964-839a-78287daf85b1" providerId="ADAL" clId="{49524395-C183-40A6-9D3E-7A33E1CD806B}" dt="2022-10-05T21:17:52.575" v="1517"/>
          <ac:spMkLst>
            <pc:docMk/>
            <pc:sldMk cId="1196712297" sldId="2076138358"/>
            <ac:spMk id="12" creationId="{68EF22FC-939F-178B-FE23-FE38B32EF0F3}"/>
          </ac:spMkLst>
        </pc:spChg>
        <pc:spChg chg="mod">
          <ac:chgData name="Eldert Grootenboer" userId="86a8f506-bb1c-4964-839a-78287daf85b1" providerId="ADAL" clId="{49524395-C183-40A6-9D3E-7A33E1CD806B}" dt="2022-10-05T21:17:52.575" v="1517"/>
          <ac:spMkLst>
            <pc:docMk/>
            <pc:sldMk cId="1196712297" sldId="2076138358"/>
            <ac:spMk id="13" creationId="{530D0697-5FAA-CDB8-2CBC-0F04672D0FD5}"/>
          </ac:spMkLst>
        </pc:spChg>
        <pc:spChg chg="add del mod">
          <ac:chgData name="Eldert Grootenboer" userId="86a8f506-bb1c-4964-839a-78287daf85b1" providerId="ADAL" clId="{49524395-C183-40A6-9D3E-7A33E1CD806B}" dt="2022-10-05T21:17:54.039" v="1518"/>
          <ac:spMkLst>
            <pc:docMk/>
            <pc:sldMk cId="1196712297" sldId="2076138358"/>
            <ac:spMk id="17" creationId="{07B04543-E2A0-F6E4-4507-DA7380C98147}"/>
          </ac:spMkLst>
        </pc:spChg>
        <pc:spChg chg="add del mod">
          <ac:chgData name="Eldert Grootenboer" userId="86a8f506-bb1c-4964-839a-78287daf85b1" providerId="ADAL" clId="{49524395-C183-40A6-9D3E-7A33E1CD806B}" dt="2022-10-05T21:17:54.039" v="1518"/>
          <ac:spMkLst>
            <pc:docMk/>
            <pc:sldMk cId="1196712297" sldId="2076138358"/>
            <ac:spMk id="18" creationId="{F6189064-6793-A9A1-5041-9AAAFAA9B3D6}"/>
          </ac:spMkLst>
        </pc:spChg>
        <pc:spChg chg="add del mod">
          <ac:chgData name="Eldert Grootenboer" userId="86a8f506-bb1c-4964-839a-78287daf85b1" providerId="ADAL" clId="{49524395-C183-40A6-9D3E-7A33E1CD806B}" dt="2022-10-05T21:17:54.039" v="1518"/>
          <ac:spMkLst>
            <pc:docMk/>
            <pc:sldMk cId="1196712297" sldId="2076138358"/>
            <ac:spMk id="19" creationId="{5E9C29A2-D1C1-056E-ED40-933369D897CD}"/>
          </ac:spMkLst>
        </pc:spChg>
        <pc:spChg chg="add del mod">
          <ac:chgData name="Eldert Grootenboer" userId="86a8f506-bb1c-4964-839a-78287daf85b1" providerId="ADAL" clId="{49524395-C183-40A6-9D3E-7A33E1CD806B}" dt="2022-10-05T21:17:54.039" v="1518"/>
          <ac:spMkLst>
            <pc:docMk/>
            <pc:sldMk cId="1196712297" sldId="2076138358"/>
            <ac:spMk id="20" creationId="{96D91E34-485D-F3D9-929D-CF0DD38215C5}"/>
          </ac:spMkLst>
        </pc:spChg>
        <pc:spChg chg="add del mod">
          <ac:chgData name="Eldert Grootenboer" userId="86a8f506-bb1c-4964-839a-78287daf85b1" providerId="ADAL" clId="{49524395-C183-40A6-9D3E-7A33E1CD806B}" dt="2022-10-05T21:17:54.039" v="1518"/>
          <ac:spMkLst>
            <pc:docMk/>
            <pc:sldMk cId="1196712297" sldId="2076138358"/>
            <ac:spMk id="21" creationId="{D81A3FA1-3A1E-3DB2-14A3-1EC34139AC5F}"/>
          </ac:spMkLst>
        </pc:spChg>
        <pc:spChg chg="add del mod">
          <ac:chgData name="Eldert Grootenboer" userId="86a8f506-bb1c-4964-839a-78287daf85b1" providerId="ADAL" clId="{49524395-C183-40A6-9D3E-7A33E1CD806B}" dt="2022-10-05T21:17:54.039" v="1518"/>
          <ac:spMkLst>
            <pc:docMk/>
            <pc:sldMk cId="1196712297" sldId="2076138358"/>
            <ac:spMk id="26" creationId="{F9A9D608-EB5D-76E0-B963-0857E8FEDA47}"/>
          </ac:spMkLst>
        </pc:spChg>
        <pc:spChg chg="add del mod">
          <ac:chgData name="Eldert Grootenboer" userId="86a8f506-bb1c-4964-839a-78287daf85b1" providerId="ADAL" clId="{49524395-C183-40A6-9D3E-7A33E1CD806B}" dt="2022-10-05T21:17:54.039" v="1518"/>
          <ac:spMkLst>
            <pc:docMk/>
            <pc:sldMk cId="1196712297" sldId="2076138358"/>
            <ac:spMk id="27" creationId="{E723EF85-0E10-26F8-4CAD-F4CED0060F25}"/>
          </ac:spMkLst>
        </pc:spChg>
        <pc:spChg chg="add del mod">
          <ac:chgData name="Eldert Grootenboer" userId="86a8f506-bb1c-4964-839a-78287daf85b1" providerId="ADAL" clId="{49524395-C183-40A6-9D3E-7A33E1CD806B}" dt="2022-10-05T21:17:54.039" v="1518"/>
          <ac:spMkLst>
            <pc:docMk/>
            <pc:sldMk cId="1196712297" sldId="2076138358"/>
            <ac:spMk id="31" creationId="{3DABD069-A6C9-4D6B-DBE6-DF864F1B63B7}"/>
          </ac:spMkLst>
        </pc:spChg>
        <pc:spChg chg="add del mod">
          <ac:chgData name="Eldert Grootenboer" userId="86a8f506-bb1c-4964-839a-78287daf85b1" providerId="ADAL" clId="{49524395-C183-40A6-9D3E-7A33E1CD806B}" dt="2022-10-05T21:17:54.039" v="1518"/>
          <ac:spMkLst>
            <pc:docMk/>
            <pc:sldMk cId="1196712297" sldId="2076138358"/>
            <ac:spMk id="33" creationId="{89077C58-4571-0BA6-093C-17457F481E17}"/>
          </ac:spMkLst>
        </pc:spChg>
        <pc:spChg chg="add del mod">
          <ac:chgData name="Eldert Grootenboer" userId="86a8f506-bb1c-4964-839a-78287daf85b1" providerId="ADAL" clId="{49524395-C183-40A6-9D3E-7A33E1CD806B}" dt="2022-10-05T21:17:54.039" v="1518"/>
          <ac:spMkLst>
            <pc:docMk/>
            <pc:sldMk cId="1196712297" sldId="2076138358"/>
            <ac:spMk id="34" creationId="{BB555DB5-F68B-F3C8-DEC8-73D3C4BE65B5}"/>
          </ac:spMkLst>
        </pc:spChg>
        <pc:spChg chg="add del mod">
          <ac:chgData name="Eldert Grootenboer" userId="86a8f506-bb1c-4964-839a-78287daf85b1" providerId="ADAL" clId="{49524395-C183-40A6-9D3E-7A33E1CD806B}" dt="2022-10-05T21:17:54.039" v="1518"/>
          <ac:spMkLst>
            <pc:docMk/>
            <pc:sldMk cId="1196712297" sldId="2076138358"/>
            <ac:spMk id="35" creationId="{84256E45-CB41-002F-90B7-F02BCDCCB53D}"/>
          </ac:spMkLst>
        </pc:spChg>
        <pc:spChg chg="mod">
          <ac:chgData name="Eldert Grootenboer" userId="86a8f506-bb1c-4964-839a-78287daf85b1" providerId="ADAL" clId="{49524395-C183-40A6-9D3E-7A33E1CD806B}" dt="2022-10-05T21:17:52.575" v="1517"/>
          <ac:spMkLst>
            <pc:docMk/>
            <pc:sldMk cId="1196712297" sldId="2076138358"/>
            <ac:spMk id="37" creationId="{EFD75DA0-FC18-9ED4-18D7-87B35E7DA4C5}"/>
          </ac:spMkLst>
        </pc:spChg>
        <pc:spChg chg="mod">
          <ac:chgData name="Eldert Grootenboer" userId="86a8f506-bb1c-4964-839a-78287daf85b1" providerId="ADAL" clId="{49524395-C183-40A6-9D3E-7A33E1CD806B}" dt="2022-10-05T21:17:52.575" v="1517"/>
          <ac:spMkLst>
            <pc:docMk/>
            <pc:sldMk cId="1196712297" sldId="2076138358"/>
            <ac:spMk id="38" creationId="{BF079353-63E9-7702-BD19-8F3AC207821C}"/>
          </ac:spMkLst>
        </pc:spChg>
        <pc:spChg chg="mod">
          <ac:chgData name="Eldert Grootenboer" userId="86a8f506-bb1c-4964-839a-78287daf85b1" providerId="ADAL" clId="{49524395-C183-40A6-9D3E-7A33E1CD806B}" dt="2022-10-05T21:17:52.575" v="1517"/>
          <ac:spMkLst>
            <pc:docMk/>
            <pc:sldMk cId="1196712297" sldId="2076138358"/>
            <ac:spMk id="39" creationId="{120BA4BD-78B5-C0E0-9905-A24E6184A197}"/>
          </ac:spMkLst>
        </pc:spChg>
        <pc:spChg chg="mod">
          <ac:chgData name="Eldert Grootenboer" userId="86a8f506-bb1c-4964-839a-78287daf85b1" providerId="ADAL" clId="{49524395-C183-40A6-9D3E-7A33E1CD806B}" dt="2022-10-05T21:17:52.575" v="1517"/>
          <ac:spMkLst>
            <pc:docMk/>
            <pc:sldMk cId="1196712297" sldId="2076138358"/>
            <ac:spMk id="40" creationId="{0BD2EE81-610A-6921-26AF-B64C2FC01E21}"/>
          </ac:spMkLst>
        </pc:spChg>
        <pc:spChg chg="add del mod">
          <ac:chgData name="Eldert Grootenboer" userId="86a8f506-bb1c-4964-839a-78287daf85b1" providerId="ADAL" clId="{49524395-C183-40A6-9D3E-7A33E1CD806B}" dt="2022-10-05T21:17:54.039" v="1518"/>
          <ac:spMkLst>
            <pc:docMk/>
            <pc:sldMk cId="1196712297" sldId="2076138358"/>
            <ac:spMk id="44" creationId="{DAC3ACB7-8086-6408-A49A-5C3730D8062D}"/>
          </ac:spMkLst>
        </pc:spChg>
        <pc:spChg chg="add del mod">
          <ac:chgData name="Eldert Grootenboer" userId="86a8f506-bb1c-4964-839a-78287daf85b1" providerId="ADAL" clId="{49524395-C183-40A6-9D3E-7A33E1CD806B}" dt="2022-10-05T21:17:54.039" v="1518"/>
          <ac:spMkLst>
            <pc:docMk/>
            <pc:sldMk cId="1196712297" sldId="2076138358"/>
            <ac:spMk id="46" creationId="{BC2B6DF1-92E6-4AAC-D60D-6A0A959C48E3}"/>
          </ac:spMkLst>
        </pc:spChg>
        <pc:spChg chg="add del mod">
          <ac:chgData name="Eldert Grootenboer" userId="86a8f506-bb1c-4964-839a-78287daf85b1" providerId="ADAL" clId="{49524395-C183-40A6-9D3E-7A33E1CD806B}" dt="2022-10-05T21:17:54.039" v="1518"/>
          <ac:spMkLst>
            <pc:docMk/>
            <pc:sldMk cId="1196712297" sldId="2076138358"/>
            <ac:spMk id="47" creationId="{033DB58E-47AD-21B8-326F-5F54320BB074}"/>
          </ac:spMkLst>
        </pc:spChg>
        <pc:spChg chg="add del mod">
          <ac:chgData name="Eldert Grootenboer" userId="86a8f506-bb1c-4964-839a-78287daf85b1" providerId="ADAL" clId="{49524395-C183-40A6-9D3E-7A33E1CD806B}" dt="2022-10-05T21:18:25.326" v="1550" actId="1036"/>
          <ac:spMkLst>
            <pc:docMk/>
            <pc:sldMk cId="1196712297" sldId="2076138358"/>
            <ac:spMk id="48" creationId="{B91FD31F-8201-F582-FF23-8C77880CAE4A}"/>
          </ac:spMkLst>
        </pc:spChg>
        <pc:spChg chg="add del mod">
          <ac:chgData name="Eldert Grootenboer" userId="86a8f506-bb1c-4964-839a-78287daf85b1" providerId="ADAL" clId="{49524395-C183-40A6-9D3E-7A33E1CD806B}" dt="2022-10-05T21:18:25.326" v="1550" actId="1036"/>
          <ac:spMkLst>
            <pc:docMk/>
            <pc:sldMk cId="1196712297" sldId="2076138358"/>
            <ac:spMk id="49" creationId="{7C862521-9893-7A51-1C2F-C632A34775F5}"/>
          </ac:spMkLst>
        </pc:spChg>
        <pc:spChg chg="add del mod">
          <ac:chgData name="Eldert Grootenboer" userId="86a8f506-bb1c-4964-839a-78287daf85b1" providerId="ADAL" clId="{49524395-C183-40A6-9D3E-7A33E1CD806B}" dt="2022-10-05T21:18:25.326" v="1550" actId="1036"/>
          <ac:spMkLst>
            <pc:docMk/>
            <pc:sldMk cId="1196712297" sldId="2076138358"/>
            <ac:spMk id="50" creationId="{E7CC6A06-3FD4-3F2C-3FDA-51BCC36B1555}"/>
          </ac:spMkLst>
        </pc:spChg>
        <pc:spChg chg="mod">
          <ac:chgData name="Eldert Grootenboer" userId="86a8f506-bb1c-4964-839a-78287daf85b1" providerId="ADAL" clId="{49524395-C183-40A6-9D3E-7A33E1CD806B}" dt="2022-10-05T21:18:25.326" v="1550" actId="1036"/>
          <ac:spMkLst>
            <pc:docMk/>
            <pc:sldMk cId="1196712297" sldId="2076138358"/>
            <ac:spMk id="53" creationId="{10D29DBF-B6B1-E767-9F2A-3B2FDFB99B58}"/>
          </ac:spMkLst>
        </pc:spChg>
        <pc:spChg chg="mod">
          <ac:chgData name="Eldert Grootenboer" userId="86a8f506-bb1c-4964-839a-78287daf85b1" providerId="ADAL" clId="{49524395-C183-40A6-9D3E-7A33E1CD806B}" dt="2022-10-05T21:18:25.326" v="1550" actId="1036"/>
          <ac:spMkLst>
            <pc:docMk/>
            <pc:sldMk cId="1196712297" sldId="2076138358"/>
            <ac:spMk id="54" creationId="{932278F1-1ED5-2632-7B4B-E13CCACB233D}"/>
          </ac:spMkLst>
        </pc:spChg>
        <pc:spChg chg="mod">
          <ac:chgData name="Eldert Grootenboer" userId="86a8f506-bb1c-4964-839a-78287daf85b1" providerId="ADAL" clId="{49524395-C183-40A6-9D3E-7A33E1CD806B}" dt="2022-10-05T21:18:25.326" v="1550" actId="1036"/>
          <ac:spMkLst>
            <pc:docMk/>
            <pc:sldMk cId="1196712297" sldId="2076138358"/>
            <ac:spMk id="55" creationId="{2FD0E588-D734-2B54-6628-70FDCDEA4ECD}"/>
          </ac:spMkLst>
        </pc:spChg>
        <pc:spChg chg="mod">
          <ac:chgData name="Eldert Grootenboer" userId="86a8f506-bb1c-4964-839a-78287daf85b1" providerId="ADAL" clId="{49524395-C183-40A6-9D3E-7A33E1CD806B}" dt="2022-10-05T21:18:25.326" v="1550" actId="1036"/>
          <ac:spMkLst>
            <pc:docMk/>
            <pc:sldMk cId="1196712297" sldId="2076138358"/>
            <ac:spMk id="56" creationId="{88E1708E-90B0-3538-E7F1-4ED288633720}"/>
          </ac:spMkLst>
        </pc:spChg>
        <pc:spChg chg="add del mod">
          <ac:chgData name="Eldert Grootenboer" userId="86a8f506-bb1c-4964-839a-78287daf85b1" providerId="ADAL" clId="{49524395-C183-40A6-9D3E-7A33E1CD806B}" dt="2022-10-05T21:18:25.326" v="1550" actId="1036"/>
          <ac:spMkLst>
            <pc:docMk/>
            <pc:sldMk cId="1196712297" sldId="2076138358"/>
            <ac:spMk id="60" creationId="{59C8C5A7-AE9A-D5A4-4182-52D2D7CA4863}"/>
          </ac:spMkLst>
        </pc:spChg>
        <pc:spChg chg="add del mod">
          <ac:chgData name="Eldert Grootenboer" userId="86a8f506-bb1c-4964-839a-78287daf85b1" providerId="ADAL" clId="{49524395-C183-40A6-9D3E-7A33E1CD806B}" dt="2022-10-05T21:18:25.326" v="1550" actId="1036"/>
          <ac:spMkLst>
            <pc:docMk/>
            <pc:sldMk cId="1196712297" sldId="2076138358"/>
            <ac:spMk id="61" creationId="{9CA9AA31-C930-6B20-D067-6E4901DD4E63}"/>
          </ac:spMkLst>
        </pc:spChg>
        <pc:spChg chg="add del mod">
          <ac:chgData name="Eldert Grootenboer" userId="86a8f506-bb1c-4964-839a-78287daf85b1" providerId="ADAL" clId="{49524395-C183-40A6-9D3E-7A33E1CD806B}" dt="2022-10-05T21:18:25.326" v="1550" actId="1036"/>
          <ac:spMkLst>
            <pc:docMk/>
            <pc:sldMk cId="1196712297" sldId="2076138358"/>
            <ac:spMk id="62" creationId="{4831DA34-266D-7884-D9AC-EED59C276E3D}"/>
          </ac:spMkLst>
        </pc:spChg>
        <pc:spChg chg="add del mod">
          <ac:chgData name="Eldert Grootenboer" userId="86a8f506-bb1c-4964-839a-78287daf85b1" providerId="ADAL" clId="{49524395-C183-40A6-9D3E-7A33E1CD806B}" dt="2022-10-05T21:18:25.326" v="1550" actId="1036"/>
          <ac:spMkLst>
            <pc:docMk/>
            <pc:sldMk cId="1196712297" sldId="2076138358"/>
            <ac:spMk id="63" creationId="{04A4427F-6FE8-117B-295D-ED0BDAF95412}"/>
          </ac:spMkLst>
        </pc:spChg>
        <pc:spChg chg="add del mod">
          <ac:chgData name="Eldert Grootenboer" userId="86a8f506-bb1c-4964-839a-78287daf85b1" providerId="ADAL" clId="{49524395-C183-40A6-9D3E-7A33E1CD806B}" dt="2022-10-05T21:18:25.326" v="1550" actId="1036"/>
          <ac:spMkLst>
            <pc:docMk/>
            <pc:sldMk cId="1196712297" sldId="2076138358"/>
            <ac:spMk id="128" creationId="{B01405CB-8195-2DB9-A1C0-B7F7142396E1}"/>
          </ac:spMkLst>
        </pc:spChg>
        <pc:spChg chg="add del mod">
          <ac:chgData name="Eldert Grootenboer" userId="86a8f506-bb1c-4964-839a-78287daf85b1" providerId="ADAL" clId="{49524395-C183-40A6-9D3E-7A33E1CD806B}" dt="2022-10-05T21:18:25.326" v="1550" actId="1036"/>
          <ac:spMkLst>
            <pc:docMk/>
            <pc:sldMk cId="1196712297" sldId="2076138358"/>
            <ac:spMk id="133" creationId="{724F8377-687F-B97E-20FB-F5BB59CB9788}"/>
          </ac:spMkLst>
        </pc:spChg>
        <pc:spChg chg="add del mod">
          <ac:chgData name="Eldert Grootenboer" userId="86a8f506-bb1c-4964-839a-78287daf85b1" providerId="ADAL" clId="{49524395-C183-40A6-9D3E-7A33E1CD806B}" dt="2022-10-05T21:18:25.326" v="1550" actId="1036"/>
          <ac:spMkLst>
            <pc:docMk/>
            <pc:sldMk cId="1196712297" sldId="2076138358"/>
            <ac:spMk id="134" creationId="{9102EEB3-7887-EE99-44E8-9A3232B38A52}"/>
          </ac:spMkLst>
        </pc:spChg>
        <pc:spChg chg="add del mod">
          <ac:chgData name="Eldert Grootenboer" userId="86a8f506-bb1c-4964-839a-78287daf85b1" providerId="ADAL" clId="{49524395-C183-40A6-9D3E-7A33E1CD806B}" dt="2022-10-05T21:18:25.326" v="1550" actId="1036"/>
          <ac:spMkLst>
            <pc:docMk/>
            <pc:sldMk cId="1196712297" sldId="2076138358"/>
            <ac:spMk id="138" creationId="{8D7344E0-7768-CD46-7182-F7AC5E6D1E0D}"/>
          </ac:spMkLst>
        </pc:spChg>
        <pc:spChg chg="add del mod">
          <ac:chgData name="Eldert Grootenboer" userId="86a8f506-bb1c-4964-839a-78287daf85b1" providerId="ADAL" clId="{49524395-C183-40A6-9D3E-7A33E1CD806B}" dt="2022-10-05T21:18:25.326" v="1550" actId="1036"/>
          <ac:spMkLst>
            <pc:docMk/>
            <pc:sldMk cId="1196712297" sldId="2076138358"/>
            <ac:spMk id="140" creationId="{9E1C30DC-8A2F-8A1C-8F88-C40A93436F01}"/>
          </ac:spMkLst>
        </pc:spChg>
        <pc:spChg chg="add del mod">
          <ac:chgData name="Eldert Grootenboer" userId="86a8f506-bb1c-4964-839a-78287daf85b1" providerId="ADAL" clId="{49524395-C183-40A6-9D3E-7A33E1CD806B}" dt="2022-10-05T21:18:25.326" v="1550" actId="1036"/>
          <ac:spMkLst>
            <pc:docMk/>
            <pc:sldMk cId="1196712297" sldId="2076138358"/>
            <ac:spMk id="141" creationId="{6EEE4A21-6BB5-E5A0-A381-F9351D549E82}"/>
          </ac:spMkLst>
        </pc:spChg>
        <pc:spChg chg="add del mod">
          <ac:chgData name="Eldert Grootenboer" userId="86a8f506-bb1c-4964-839a-78287daf85b1" providerId="ADAL" clId="{49524395-C183-40A6-9D3E-7A33E1CD806B}" dt="2022-10-05T21:18:25.326" v="1550" actId="1036"/>
          <ac:spMkLst>
            <pc:docMk/>
            <pc:sldMk cId="1196712297" sldId="2076138358"/>
            <ac:spMk id="142" creationId="{3E1EBFAE-A5E4-E5C0-25BC-B5D1E3DABB5B}"/>
          </ac:spMkLst>
        </pc:spChg>
        <pc:spChg chg="mod">
          <ac:chgData name="Eldert Grootenboer" userId="86a8f506-bb1c-4964-839a-78287daf85b1" providerId="ADAL" clId="{49524395-C183-40A6-9D3E-7A33E1CD806B}" dt="2022-10-05T21:18:25.326" v="1550" actId="1036"/>
          <ac:spMkLst>
            <pc:docMk/>
            <pc:sldMk cId="1196712297" sldId="2076138358"/>
            <ac:spMk id="144" creationId="{6804ABEC-06BF-2614-60B1-0682FA4EE582}"/>
          </ac:spMkLst>
        </pc:spChg>
        <pc:spChg chg="mod">
          <ac:chgData name="Eldert Grootenboer" userId="86a8f506-bb1c-4964-839a-78287daf85b1" providerId="ADAL" clId="{49524395-C183-40A6-9D3E-7A33E1CD806B}" dt="2022-10-05T21:18:25.326" v="1550" actId="1036"/>
          <ac:spMkLst>
            <pc:docMk/>
            <pc:sldMk cId="1196712297" sldId="2076138358"/>
            <ac:spMk id="145" creationId="{9B11A31F-542B-9183-2D08-FB4F6CA4CDB5}"/>
          </ac:spMkLst>
        </pc:spChg>
        <pc:spChg chg="mod">
          <ac:chgData name="Eldert Grootenboer" userId="86a8f506-bb1c-4964-839a-78287daf85b1" providerId="ADAL" clId="{49524395-C183-40A6-9D3E-7A33E1CD806B}" dt="2022-10-05T21:18:25.326" v="1550" actId="1036"/>
          <ac:spMkLst>
            <pc:docMk/>
            <pc:sldMk cId="1196712297" sldId="2076138358"/>
            <ac:spMk id="146" creationId="{EECA1278-37A6-2AB0-6532-2DADEADE374D}"/>
          </ac:spMkLst>
        </pc:spChg>
        <pc:spChg chg="mod">
          <ac:chgData name="Eldert Grootenboer" userId="86a8f506-bb1c-4964-839a-78287daf85b1" providerId="ADAL" clId="{49524395-C183-40A6-9D3E-7A33E1CD806B}" dt="2022-10-05T21:18:25.326" v="1550" actId="1036"/>
          <ac:spMkLst>
            <pc:docMk/>
            <pc:sldMk cId="1196712297" sldId="2076138358"/>
            <ac:spMk id="147" creationId="{8D9619D4-7B4D-B868-E387-276D58D83E22}"/>
          </ac:spMkLst>
        </pc:spChg>
        <pc:spChg chg="add del mod">
          <ac:chgData name="Eldert Grootenboer" userId="86a8f506-bb1c-4964-839a-78287daf85b1" providerId="ADAL" clId="{49524395-C183-40A6-9D3E-7A33E1CD806B}" dt="2022-10-05T21:18:25.326" v="1550" actId="1036"/>
          <ac:spMkLst>
            <pc:docMk/>
            <pc:sldMk cId="1196712297" sldId="2076138358"/>
            <ac:spMk id="151" creationId="{4C3E0BFB-5E65-64F8-787A-37F823E313C5}"/>
          </ac:spMkLst>
        </pc:spChg>
        <pc:spChg chg="add del mod">
          <ac:chgData name="Eldert Grootenboer" userId="86a8f506-bb1c-4964-839a-78287daf85b1" providerId="ADAL" clId="{49524395-C183-40A6-9D3E-7A33E1CD806B}" dt="2022-10-05T21:18:25.326" v="1550" actId="1036"/>
          <ac:spMkLst>
            <pc:docMk/>
            <pc:sldMk cId="1196712297" sldId="2076138358"/>
            <ac:spMk id="153" creationId="{57510243-3FEB-C109-3DB2-A358C0758C8A}"/>
          </ac:spMkLst>
        </pc:spChg>
        <pc:spChg chg="add del mod">
          <ac:chgData name="Eldert Grootenboer" userId="86a8f506-bb1c-4964-839a-78287daf85b1" providerId="ADAL" clId="{49524395-C183-40A6-9D3E-7A33E1CD806B}" dt="2022-10-05T21:18:25.326" v="1550" actId="1036"/>
          <ac:spMkLst>
            <pc:docMk/>
            <pc:sldMk cId="1196712297" sldId="2076138358"/>
            <ac:spMk id="154" creationId="{699FFDC1-4767-ED1D-F44F-78B7C095CECB}"/>
          </ac:spMkLst>
        </pc:spChg>
        <pc:spChg chg="add del">
          <ac:chgData name="Eldert Grootenboer" userId="86a8f506-bb1c-4964-839a-78287daf85b1" providerId="ADAL" clId="{49524395-C183-40A6-9D3E-7A33E1CD806B}" dt="2022-10-05T21:18:05.217" v="1522" actId="478"/>
          <ac:spMkLst>
            <pc:docMk/>
            <pc:sldMk cId="1196712297" sldId="2076138358"/>
            <ac:spMk id="202" creationId="{D733C693-6CCA-1C62-3A66-7C489DD5FD57}"/>
          </ac:spMkLst>
        </pc:spChg>
        <pc:spChg chg="add del">
          <ac:chgData name="Eldert Grootenboer" userId="86a8f506-bb1c-4964-839a-78287daf85b1" providerId="ADAL" clId="{49524395-C183-40A6-9D3E-7A33E1CD806B}" dt="2022-10-05T21:18:05.217" v="1522" actId="478"/>
          <ac:spMkLst>
            <pc:docMk/>
            <pc:sldMk cId="1196712297" sldId="2076138358"/>
            <ac:spMk id="203" creationId="{458A2A57-9F57-B4A2-766B-5CC4235D421C}"/>
          </ac:spMkLst>
        </pc:spChg>
        <pc:spChg chg="add del">
          <ac:chgData name="Eldert Grootenboer" userId="86a8f506-bb1c-4964-839a-78287daf85b1" providerId="ADAL" clId="{49524395-C183-40A6-9D3E-7A33E1CD806B}" dt="2022-10-05T21:18:05.217" v="1522" actId="478"/>
          <ac:spMkLst>
            <pc:docMk/>
            <pc:sldMk cId="1196712297" sldId="2076138358"/>
            <ac:spMk id="204" creationId="{4B793FCB-9999-B1E0-EA19-F120C6696628}"/>
          </ac:spMkLst>
        </pc:spChg>
        <pc:spChg chg="add del">
          <ac:chgData name="Eldert Grootenboer" userId="86a8f506-bb1c-4964-839a-78287daf85b1" providerId="ADAL" clId="{49524395-C183-40A6-9D3E-7A33E1CD806B}" dt="2022-10-05T21:18:05.217" v="1522" actId="478"/>
          <ac:spMkLst>
            <pc:docMk/>
            <pc:sldMk cId="1196712297" sldId="2076138358"/>
            <ac:spMk id="209" creationId="{0ACC9CCE-DC2F-9F50-1CFC-BD790E4F5227}"/>
          </ac:spMkLst>
        </pc:spChg>
        <pc:spChg chg="add del">
          <ac:chgData name="Eldert Grootenboer" userId="86a8f506-bb1c-4964-839a-78287daf85b1" providerId="ADAL" clId="{49524395-C183-40A6-9D3E-7A33E1CD806B}" dt="2022-10-05T21:18:05.217" v="1522" actId="478"/>
          <ac:spMkLst>
            <pc:docMk/>
            <pc:sldMk cId="1196712297" sldId="2076138358"/>
            <ac:spMk id="210" creationId="{2CDE7E18-B93A-C3DA-C474-63DD259F4E50}"/>
          </ac:spMkLst>
        </pc:spChg>
        <pc:spChg chg="add del">
          <ac:chgData name="Eldert Grootenboer" userId="86a8f506-bb1c-4964-839a-78287daf85b1" providerId="ADAL" clId="{49524395-C183-40A6-9D3E-7A33E1CD806B}" dt="2022-10-05T21:18:05.217" v="1522" actId="478"/>
          <ac:spMkLst>
            <pc:docMk/>
            <pc:sldMk cId="1196712297" sldId="2076138358"/>
            <ac:spMk id="211" creationId="{A4FA80D0-1989-D915-55BB-B2200BFA66C3}"/>
          </ac:spMkLst>
        </pc:spChg>
        <pc:spChg chg="add del">
          <ac:chgData name="Eldert Grootenboer" userId="86a8f506-bb1c-4964-839a-78287daf85b1" providerId="ADAL" clId="{49524395-C183-40A6-9D3E-7A33E1CD806B}" dt="2022-10-05T21:18:05.217" v="1522" actId="478"/>
          <ac:spMkLst>
            <pc:docMk/>
            <pc:sldMk cId="1196712297" sldId="2076138358"/>
            <ac:spMk id="212" creationId="{6E32B59E-12D4-F7A5-DAA3-DAD401F5B5E1}"/>
          </ac:spMkLst>
        </pc:spChg>
        <pc:spChg chg="add del">
          <ac:chgData name="Eldert Grootenboer" userId="86a8f506-bb1c-4964-839a-78287daf85b1" providerId="ADAL" clId="{49524395-C183-40A6-9D3E-7A33E1CD806B}" dt="2022-10-05T21:18:05.217" v="1522" actId="478"/>
          <ac:spMkLst>
            <pc:docMk/>
            <pc:sldMk cId="1196712297" sldId="2076138358"/>
            <ac:spMk id="222" creationId="{9C2F6B3A-FEEB-6BE4-983E-0582040E2DDC}"/>
          </ac:spMkLst>
        </pc:spChg>
        <pc:spChg chg="add del">
          <ac:chgData name="Eldert Grootenboer" userId="86a8f506-bb1c-4964-839a-78287daf85b1" providerId="ADAL" clId="{49524395-C183-40A6-9D3E-7A33E1CD806B}" dt="2022-10-05T21:18:05.217" v="1522" actId="478"/>
          <ac:spMkLst>
            <pc:docMk/>
            <pc:sldMk cId="1196712297" sldId="2076138358"/>
            <ac:spMk id="224" creationId="{70FE2148-A39B-8DEE-271B-7D513D9EC663}"/>
          </ac:spMkLst>
        </pc:spChg>
        <pc:spChg chg="add del">
          <ac:chgData name="Eldert Grootenboer" userId="86a8f506-bb1c-4964-839a-78287daf85b1" providerId="ADAL" clId="{49524395-C183-40A6-9D3E-7A33E1CD806B}" dt="2022-10-05T21:18:05.217" v="1522" actId="478"/>
          <ac:spMkLst>
            <pc:docMk/>
            <pc:sldMk cId="1196712297" sldId="2076138358"/>
            <ac:spMk id="225" creationId="{0445D512-4B25-AA3F-ECD9-C730FF1775C0}"/>
          </ac:spMkLst>
        </pc:spChg>
        <pc:spChg chg="add del">
          <ac:chgData name="Eldert Grootenboer" userId="86a8f506-bb1c-4964-839a-78287daf85b1" providerId="ADAL" clId="{49524395-C183-40A6-9D3E-7A33E1CD806B}" dt="2022-10-05T21:18:05.217" v="1522" actId="478"/>
          <ac:spMkLst>
            <pc:docMk/>
            <pc:sldMk cId="1196712297" sldId="2076138358"/>
            <ac:spMk id="226" creationId="{2F7332A9-84E7-EBB1-5F70-38ED36A269CC}"/>
          </ac:spMkLst>
        </pc:spChg>
        <pc:spChg chg="add del">
          <ac:chgData name="Eldert Grootenboer" userId="86a8f506-bb1c-4964-839a-78287daf85b1" providerId="ADAL" clId="{49524395-C183-40A6-9D3E-7A33E1CD806B}" dt="2022-10-05T21:18:05.217" v="1522" actId="478"/>
          <ac:spMkLst>
            <pc:docMk/>
            <pc:sldMk cId="1196712297" sldId="2076138358"/>
            <ac:spMk id="227" creationId="{36E468EB-E552-F956-2871-7D09786829AE}"/>
          </ac:spMkLst>
        </pc:spChg>
        <pc:spChg chg="add del">
          <ac:chgData name="Eldert Grootenboer" userId="86a8f506-bb1c-4964-839a-78287daf85b1" providerId="ADAL" clId="{49524395-C183-40A6-9D3E-7A33E1CD806B}" dt="2022-10-05T21:18:05.217" v="1522" actId="478"/>
          <ac:spMkLst>
            <pc:docMk/>
            <pc:sldMk cId="1196712297" sldId="2076138358"/>
            <ac:spMk id="229" creationId="{5E3B2A01-93FE-55BA-4F0B-F05138ADC429}"/>
          </ac:spMkLst>
        </pc:spChg>
        <pc:spChg chg="add del">
          <ac:chgData name="Eldert Grootenboer" userId="86a8f506-bb1c-4964-839a-78287daf85b1" providerId="ADAL" clId="{49524395-C183-40A6-9D3E-7A33E1CD806B}" dt="2022-10-05T21:18:05.217" v="1522" actId="478"/>
          <ac:spMkLst>
            <pc:docMk/>
            <pc:sldMk cId="1196712297" sldId="2076138358"/>
            <ac:spMk id="231" creationId="{8A44B4C1-6DBB-4403-645D-A43037E0F397}"/>
          </ac:spMkLst>
        </pc:spChg>
        <pc:spChg chg="add del">
          <ac:chgData name="Eldert Grootenboer" userId="86a8f506-bb1c-4964-839a-78287daf85b1" providerId="ADAL" clId="{49524395-C183-40A6-9D3E-7A33E1CD806B}" dt="2022-10-05T21:18:05.217" v="1522" actId="478"/>
          <ac:spMkLst>
            <pc:docMk/>
            <pc:sldMk cId="1196712297" sldId="2076138358"/>
            <ac:spMk id="232" creationId="{A71BF626-EFB5-6E91-869C-F9C302F010BB}"/>
          </ac:spMkLst>
        </pc:spChg>
        <pc:spChg chg="add del">
          <ac:chgData name="Eldert Grootenboer" userId="86a8f506-bb1c-4964-839a-78287daf85b1" providerId="ADAL" clId="{49524395-C183-40A6-9D3E-7A33E1CD806B}" dt="2022-10-05T21:18:05.217" v="1522" actId="478"/>
          <ac:spMkLst>
            <pc:docMk/>
            <pc:sldMk cId="1196712297" sldId="2076138358"/>
            <ac:spMk id="233" creationId="{BCB7F004-3945-1CF2-6C35-3D1A4BFE6442}"/>
          </ac:spMkLst>
        </pc:spChg>
        <pc:spChg chg="add del">
          <ac:chgData name="Eldert Grootenboer" userId="86a8f506-bb1c-4964-839a-78287daf85b1" providerId="ADAL" clId="{49524395-C183-40A6-9D3E-7A33E1CD806B}" dt="2022-10-05T21:18:05.217" v="1522" actId="478"/>
          <ac:spMkLst>
            <pc:docMk/>
            <pc:sldMk cId="1196712297" sldId="2076138358"/>
            <ac:spMk id="234" creationId="{65B6658C-1BD1-024F-70D2-BEB4E65D6BF2}"/>
          </ac:spMkLst>
        </pc:spChg>
        <pc:spChg chg="add del">
          <ac:chgData name="Eldert Grootenboer" userId="86a8f506-bb1c-4964-839a-78287daf85b1" providerId="ADAL" clId="{49524395-C183-40A6-9D3E-7A33E1CD806B}" dt="2022-10-05T21:18:05.217" v="1522" actId="478"/>
          <ac:spMkLst>
            <pc:docMk/>
            <pc:sldMk cId="1196712297" sldId="2076138358"/>
            <ac:spMk id="235" creationId="{22BF59FB-E35F-38F0-C2AC-10649AC8058D}"/>
          </ac:spMkLst>
        </pc:spChg>
        <pc:spChg chg="add del">
          <ac:chgData name="Eldert Grootenboer" userId="86a8f506-bb1c-4964-839a-78287daf85b1" providerId="ADAL" clId="{49524395-C183-40A6-9D3E-7A33E1CD806B}" dt="2022-10-05T21:18:05.217" v="1522" actId="478"/>
          <ac:spMkLst>
            <pc:docMk/>
            <pc:sldMk cId="1196712297" sldId="2076138358"/>
            <ac:spMk id="236" creationId="{C954F65C-7790-603A-6968-A255D42F279F}"/>
          </ac:spMkLst>
        </pc:spChg>
        <pc:spChg chg="add del">
          <ac:chgData name="Eldert Grootenboer" userId="86a8f506-bb1c-4964-839a-78287daf85b1" providerId="ADAL" clId="{49524395-C183-40A6-9D3E-7A33E1CD806B}" dt="2022-10-05T21:18:05.217" v="1522" actId="478"/>
          <ac:spMkLst>
            <pc:docMk/>
            <pc:sldMk cId="1196712297" sldId="2076138358"/>
            <ac:spMk id="237" creationId="{8CAFFF6E-D315-A009-D99D-FD0C37625AFF}"/>
          </ac:spMkLst>
        </pc:spChg>
        <pc:spChg chg="add del">
          <ac:chgData name="Eldert Grootenboer" userId="86a8f506-bb1c-4964-839a-78287daf85b1" providerId="ADAL" clId="{49524395-C183-40A6-9D3E-7A33E1CD806B}" dt="2022-10-05T21:18:05.217" v="1522" actId="478"/>
          <ac:spMkLst>
            <pc:docMk/>
            <pc:sldMk cId="1196712297" sldId="2076138358"/>
            <ac:spMk id="238" creationId="{9F823D92-BC47-C175-BA34-779DC9E8D05A}"/>
          </ac:spMkLst>
        </pc:spChg>
        <pc:grpChg chg="add del mod">
          <ac:chgData name="Eldert Grootenboer" userId="86a8f506-bb1c-4964-839a-78287daf85b1" providerId="ADAL" clId="{49524395-C183-40A6-9D3E-7A33E1CD806B}" dt="2022-10-05T21:17:54.039" v="1518"/>
          <ac:grpSpMkLst>
            <pc:docMk/>
            <pc:sldMk cId="1196712297" sldId="2076138358"/>
            <ac:grpSpMk id="7" creationId="{DDB8CC23-34CC-C454-FC14-FC0F8C99C04F}"/>
          </ac:grpSpMkLst>
        </pc:grpChg>
        <pc:grpChg chg="add del mod">
          <ac:chgData name="Eldert Grootenboer" userId="86a8f506-bb1c-4964-839a-78287daf85b1" providerId="ADAL" clId="{49524395-C183-40A6-9D3E-7A33E1CD806B}" dt="2022-10-05T21:17:54.039" v="1518"/>
          <ac:grpSpMkLst>
            <pc:docMk/>
            <pc:sldMk cId="1196712297" sldId="2076138358"/>
            <ac:grpSpMk id="36" creationId="{BE543C55-2376-63FD-F3B9-7B8A6AE57E77}"/>
          </ac:grpSpMkLst>
        </pc:grpChg>
        <pc:grpChg chg="add del mod">
          <ac:chgData name="Eldert Grootenboer" userId="86a8f506-bb1c-4964-839a-78287daf85b1" providerId="ADAL" clId="{49524395-C183-40A6-9D3E-7A33E1CD806B}" dt="2022-10-05T21:18:25.326" v="1550" actId="1036"/>
          <ac:grpSpMkLst>
            <pc:docMk/>
            <pc:sldMk cId="1196712297" sldId="2076138358"/>
            <ac:grpSpMk id="52" creationId="{09B5FD7A-A347-A1B9-3AEB-EFFFCD7CADB0}"/>
          </ac:grpSpMkLst>
        </pc:grpChg>
        <pc:grpChg chg="add del mod">
          <ac:chgData name="Eldert Grootenboer" userId="86a8f506-bb1c-4964-839a-78287daf85b1" providerId="ADAL" clId="{49524395-C183-40A6-9D3E-7A33E1CD806B}" dt="2022-10-05T21:18:25.326" v="1550" actId="1036"/>
          <ac:grpSpMkLst>
            <pc:docMk/>
            <pc:sldMk cId="1196712297" sldId="2076138358"/>
            <ac:grpSpMk id="143" creationId="{90721BF3-D717-3B4C-D796-E37B9759A219}"/>
          </ac:grpSpMkLst>
        </pc:grpChg>
        <pc:grpChg chg="add del">
          <ac:chgData name="Eldert Grootenboer" userId="86a8f506-bb1c-4964-839a-78287daf85b1" providerId="ADAL" clId="{49524395-C183-40A6-9D3E-7A33E1CD806B}" dt="2022-10-05T21:18:05.217" v="1522" actId="478"/>
          <ac:grpSpMkLst>
            <pc:docMk/>
            <pc:sldMk cId="1196712297" sldId="2076138358"/>
            <ac:grpSpMk id="184" creationId="{7E348A09-359B-105E-1323-C1DD6110A6B9}"/>
          </ac:grpSpMkLst>
        </pc:grpChg>
        <pc:grpChg chg="add del">
          <ac:chgData name="Eldert Grootenboer" userId="86a8f506-bb1c-4964-839a-78287daf85b1" providerId="ADAL" clId="{49524395-C183-40A6-9D3E-7A33E1CD806B}" dt="2022-10-05T21:18:05.217" v="1522" actId="478"/>
          <ac:grpSpMkLst>
            <pc:docMk/>
            <pc:sldMk cId="1196712297" sldId="2076138358"/>
            <ac:grpSpMk id="194" creationId="{2A48E599-241C-D98B-B314-EE3832A5295C}"/>
          </ac:grpSpMkLst>
        </pc:grpChg>
        <pc:grpChg chg="add del">
          <ac:chgData name="Eldert Grootenboer" userId="86a8f506-bb1c-4964-839a-78287daf85b1" providerId="ADAL" clId="{49524395-C183-40A6-9D3E-7A33E1CD806B}" dt="2022-10-05T21:18:05.217" v="1522" actId="478"/>
          <ac:grpSpMkLst>
            <pc:docMk/>
            <pc:sldMk cId="1196712297" sldId="2076138358"/>
            <ac:grpSpMk id="205" creationId="{D8D03C92-A307-E1D9-B9CF-DA72455091A1}"/>
          </ac:grpSpMkLst>
        </pc:grpChg>
        <pc:picChg chg="add del mod">
          <ac:chgData name="Eldert Grootenboer" userId="86a8f506-bb1c-4964-839a-78287daf85b1" providerId="ADAL" clId="{49524395-C183-40A6-9D3E-7A33E1CD806B}" dt="2022-10-05T21:17:54.039" v="1518"/>
          <ac:picMkLst>
            <pc:docMk/>
            <pc:sldMk cId="1196712297" sldId="2076138358"/>
            <ac:picMk id="6" creationId="{E2164A20-EC59-B43F-E7D8-246351710BC0}"/>
          </ac:picMkLst>
        </pc:picChg>
        <pc:picChg chg="mod">
          <ac:chgData name="Eldert Grootenboer" userId="86a8f506-bb1c-4964-839a-78287daf85b1" providerId="ADAL" clId="{49524395-C183-40A6-9D3E-7A33E1CD806B}" dt="2022-10-05T21:17:52.575" v="1517"/>
          <ac:picMkLst>
            <pc:docMk/>
            <pc:sldMk cId="1196712297" sldId="2076138358"/>
            <ac:picMk id="14" creationId="{BB41F61F-1358-4E8E-6F88-6A650F350F65}"/>
          </ac:picMkLst>
        </pc:picChg>
        <pc:picChg chg="mod">
          <ac:chgData name="Eldert Grootenboer" userId="86a8f506-bb1c-4964-839a-78287daf85b1" providerId="ADAL" clId="{49524395-C183-40A6-9D3E-7A33E1CD806B}" dt="2022-10-05T21:17:52.575" v="1517"/>
          <ac:picMkLst>
            <pc:docMk/>
            <pc:sldMk cId="1196712297" sldId="2076138358"/>
            <ac:picMk id="15" creationId="{73812B2B-BF41-7C08-46A1-0EE3C11EDE3E}"/>
          </ac:picMkLst>
        </pc:picChg>
        <pc:picChg chg="mod">
          <ac:chgData name="Eldert Grootenboer" userId="86a8f506-bb1c-4964-839a-78287daf85b1" providerId="ADAL" clId="{49524395-C183-40A6-9D3E-7A33E1CD806B}" dt="2022-10-05T21:17:52.575" v="1517"/>
          <ac:picMkLst>
            <pc:docMk/>
            <pc:sldMk cId="1196712297" sldId="2076138358"/>
            <ac:picMk id="16" creationId="{C9552CB7-BAD8-F30B-7985-69E1467467F9}"/>
          </ac:picMkLst>
        </pc:picChg>
        <pc:picChg chg="add del mod">
          <ac:chgData name="Eldert Grootenboer" userId="86a8f506-bb1c-4964-839a-78287daf85b1" providerId="ADAL" clId="{49524395-C183-40A6-9D3E-7A33E1CD806B}" dt="2022-10-05T21:17:54.039" v="1518"/>
          <ac:picMkLst>
            <pc:docMk/>
            <pc:sldMk cId="1196712297" sldId="2076138358"/>
            <ac:picMk id="22" creationId="{3F0535B2-B480-3805-A199-6188AC499C7D}"/>
          </ac:picMkLst>
        </pc:picChg>
        <pc:picChg chg="add del mod">
          <ac:chgData name="Eldert Grootenboer" userId="86a8f506-bb1c-4964-839a-78287daf85b1" providerId="ADAL" clId="{49524395-C183-40A6-9D3E-7A33E1CD806B}" dt="2022-10-05T21:17:54.039" v="1518"/>
          <ac:picMkLst>
            <pc:docMk/>
            <pc:sldMk cId="1196712297" sldId="2076138358"/>
            <ac:picMk id="23" creationId="{DE27986A-2642-6169-91AC-363B8B81AEDF}"/>
          </ac:picMkLst>
        </pc:picChg>
        <pc:picChg chg="add del mod">
          <ac:chgData name="Eldert Grootenboer" userId="86a8f506-bb1c-4964-839a-78287daf85b1" providerId="ADAL" clId="{49524395-C183-40A6-9D3E-7A33E1CD806B}" dt="2022-10-05T21:17:54.039" v="1518"/>
          <ac:picMkLst>
            <pc:docMk/>
            <pc:sldMk cId="1196712297" sldId="2076138358"/>
            <ac:picMk id="24" creationId="{A8216C99-5E94-D1CE-B1A5-99B87F5011AC}"/>
          </ac:picMkLst>
        </pc:picChg>
        <pc:picChg chg="add del mod">
          <ac:chgData name="Eldert Grootenboer" userId="86a8f506-bb1c-4964-839a-78287daf85b1" providerId="ADAL" clId="{49524395-C183-40A6-9D3E-7A33E1CD806B}" dt="2022-10-05T21:17:54.039" v="1518"/>
          <ac:picMkLst>
            <pc:docMk/>
            <pc:sldMk cId="1196712297" sldId="2076138358"/>
            <ac:picMk id="25" creationId="{1DB68B67-EE2A-3423-1097-75667B1FF4C1}"/>
          </ac:picMkLst>
        </pc:picChg>
        <pc:picChg chg="add del mod">
          <ac:chgData name="Eldert Grootenboer" userId="86a8f506-bb1c-4964-839a-78287daf85b1" providerId="ADAL" clId="{49524395-C183-40A6-9D3E-7A33E1CD806B}" dt="2022-10-05T21:17:54.039" v="1518"/>
          <ac:picMkLst>
            <pc:docMk/>
            <pc:sldMk cId="1196712297" sldId="2076138358"/>
            <ac:picMk id="28" creationId="{415AA825-936A-4DB4-C061-9716BD378C7F}"/>
          </ac:picMkLst>
        </pc:picChg>
        <pc:picChg chg="add del mod">
          <ac:chgData name="Eldert Grootenboer" userId="86a8f506-bb1c-4964-839a-78287daf85b1" providerId="ADAL" clId="{49524395-C183-40A6-9D3E-7A33E1CD806B}" dt="2022-10-05T21:17:54.039" v="1518"/>
          <ac:picMkLst>
            <pc:docMk/>
            <pc:sldMk cId="1196712297" sldId="2076138358"/>
            <ac:picMk id="29" creationId="{6E491ED0-4CB9-EF56-9037-0753D13E6CC9}"/>
          </ac:picMkLst>
        </pc:picChg>
        <pc:picChg chg="add del mod">
          <ac:chgData name="Eldert Grootenboer" userId="86a8f506-bb1c-4964-839a-78287daf85b1" providerId="ADAL" clId="{49524395-C183-40A6-9D3E-7A33E1CD806B}" dt="2022-10-05T21:17:54.039" v="1518"/>
          <ac:picMkLst>
            <pc:docMk/>
            <pc:sldMk cId="1196712297" sldId="2076138358"/>
            <ac:picMk id="30" creationId="{DC577F63-3121-4443-C503-4FCB83E56CB2}"/>
          </ac:picMkLst>
        </pc:picChg>
        <pc:picChg chg="add del mod">
          <ac:chgData name="Eldert Grootenboer" userId="86a8f506-bb1c-4964-839a-78287daf85b1" providerId="ADAL" clId="{49524395-C183-40A6-9D3E-7A33E1CD806B}" dt="2022-10-05T21:17:54.039" v="1518"/>
          <ac:picMkLst>
            <pc:docMk/>
            <pc:sldMk cId="1196712297" sldId="2076138358"/>
            <ac:picMk id="32" creationId="{B07AAB41-8245-D13F-E6A2-03EDDA58BECD}"/>
          </ac:picMkLst>
        </pc:picChg>
        <pc:picChg chg="mod">
          <ac:chgData name="Eldert Grootenboer" userId="86a8f506-bb1c-4964-839a-78287daf85b1" providerId="ADAL" clId="{49524395-C183-40A6-9D3E-7A33E1CD806B}" dt="2022-10-05T21:17:52.575" v="1517"/>
          <ac:picMkLst>
            <pc:docMk/>
            <pc:sldMk cId="1196712297" sldId="2076138358"/>
            <ac:picMk id="41" creationId="{A2176D19-83D3-84EF-2B7F-27B845740EDF}"/>
          </ac:picMkLst>
        </pc:picChg>
        <pc:picChg chg="mod">
          <ac:chgData name="Eldert Grootenboer" userId="86a8f506-bb1c-4964-839a-78287daf85b1" providerId="ADAL" clId="{49524395-C183-40A6-9D3E-7A33E1CD806B}" dt="2022-10-05T21:17:52.575" v="1517"/>
          <ac:picMkLst>
            <pc:docMk/>
            <pc:sldMk cId="1196712297" sldId="2076138358"/>
            <ac:picMk id="42" creationId="{D251E9FB-D57C-0271-42FC-A05637BB7945}"/>
          </ac:picMkLst>
        </pc:picChg>
        <pc:picChg chg="mod">
          <ac:chgData name="Eldert Grootenboer" userId="86a8f506-bb1c-4964-839a-78287daf85b1" providerId="ADAL" clId="{49524395-C183-40A6-9D3E-7A33E1CD806B}" dt="2022-10-05T21:17:52.575" v="1517"/>
          <ac:picMkLst>
            <pc:docMk/>
            <pc:sldMk cId="1196712297" sldId="2076138358"/>
            <ac:picMk id="43" creationId="{D8A3E1E2-8FA1-9A77-F43C-61A8D13F5B5B}"/>
          </ac:picMkLst>
        </pc:picChg>
        <pc:picChg chg="add del mod">
          <ac:chgData name="Eldert Grootenboer" userId="86a8f506-bb1c-4964-839a-78287daf85b1" providerId="ADAL" clId="{49524395-C183-40A6-9D3E-7A33E1CD806B}" dt="2022-10-05T21:17:54.039" v="1518"/>
          <ac:picMkLst>
            <pc:docMk/>
            <pc:sldMk cId="1196712297" sldId="2076138358"/>
            <ac:picMk id="45" creationId="{0E626139-E03D-9B45-94CF-CDDE1094F10E}"/>
          </ac:picMkLst>
        </pc:picChg>
        <pc:picChg chg="add del mod">
          <ac:chgData name="Eldert Grootenboer" userId="86a8f506-bb1c-4964-839a-78287daf85b1" providerId="ADAL" clId="{49524395-C183-40A6-9D3E-7A33E1CD806B}" dt="2022-10-05T21:18:25.326" v="1550" actId="1036"/>
          <ac:picMkLst>
            <pc:docMk/>
            <pc:sldMk cId="1196712297" sldId="2076138358"/>
            <ac:picMk id="51" creationId="{DF0CE6E0-E5F4-0120-67B8-B26C413D9D30}"/>
          </ac:picMkLst>
        </pc:picChg>
        <pc:picChg chg="mod">
          <ac:chgData name="Eldert Grootenboer" userId="86a8f506-bb1c-4964-839a-78287daf85b1" providerId="ADAL" clId="{49524395-C183-40A6-9D3E-7A33E1CD806B}" dt="2022-10-05T21:18:25.326" v="1550" actId="1036"/>
          <ac:picMkLst>
            <pc:docMk/>
            <pc:sldMk cId="1196712297" sldId="2076138358"/>
            <ac:picMk id="57" creationId="{6ECFDEDE-A4C3-19B0-0ED0-92C188A453B1}"/>
          </ac:picMkLst>
        </pc:picChg>
        <pc:picChg chg="mod">
          <ac:chgData name="Eldert Grootenboer" userId="86a8f506-bb1c-4964-839a-78287daf85b1" providerId="ADAL" clId="{49524395-C183-40A6-9D3E-7A33E1CD806B}" dt="2022-10-05T21:18:25.326" v="1550" actId="1036"/>
          <ac:picMkLst>
            <pc:docMk/>
            <pc:sldMk cId="1196712297" sldId="2076138358"/>
            <ac:picMk id="58" creationId="{1F30CB74-B365-8A2D-7E69-C8808A928E68}"/>
          </ac:picMkLst>
        </pc:picChg>
        <pc:picChg chg="mod">
          <ac:chgData name="Eldert Grootenboer" userId="86a8f506-bb1c-4964-839a-78287daf85b1" providerId="ADAL" clId="{49524395-C183-40A6-9D3E-7A33E1CD806B}" dt="2022-10-05T21:18:25.326" v="1550" actId="1036"/>
          <ac:picMkLst>
            <pc:docMk/>
            <pc:sldMk cId="1196712297" sldId="2076138358"/>
            <ac:picMk id="59" creationId="{F931E319-D48F-3831-E936-A756A3E55324}"/>
          </ac:picMkLst>
        </pc:picChg>
        <pc:picChg chg="add del mod">
          <ac:chgData name="Eldert Grootenboer" userId="86a8f506-bb1c-4964-839a-78287daf85b1" providerId="ADAL" clId="{49524395-C183-40A6-9D3E-7A33E1CD806B}" dt="2022-10-05T21:18:25.326" v="1550" actId="1036"/>
          <ac:picMkLst>
            <pc:docMk/>
            <pc:sldMk cId="1196712297" sldId="2076138358"/>
            <ac:picMk id="129" creationId="{CB0C86F9-BA97-2A7D-3987-2CAEBE871F3F}"/>
          </ac:picMkLst>
        </pc:picChg>
        <pc:picChg chg="add del mod">
          <ac:chgData name="Eldert Grootenboer" userId="86a8f506-bb1c-4964-839a-78287daf85b1" providerId="ADAL" clId="{49524395-C183-40A6-9D3E-7A33E1CD806B}" dt="2022-10-05T21:18:25.326" v="1550" actId="1036"/>
          <ac:picMkLst>
            <pc:docMk/>
            <pc:sldMk cId="1196712297" sldId="2076138358"/>
            <ac:picMk id="130" creationId="{FAD5EEF7-DC5E-6CCD-4DB2-5267C29C7D1C}"/>
          </ac:picMkLst>
        </pc:picChg>
        <pc:picChg chg="add del mod">
          <ac:chgData name="Eldert Grootenboer" userId="86a8f506-bb1c-4964-839a-78287daf85b1" providerId="ADAL" clId="{49524395-C183-40A6-9D3E-7A33E1CD806B}" dt="2022-10-05T21:18:25.326" v="1550" actId="1036"/>
          <ac:picMkLst>
            <pc:docMk/>
            <pc:sldMk cId="1196712297" sldId="2076138358"/>
            <ac:picMk id="131" creationId="{DB3A0B06-EE30-5865-5DE5-864F996518A7}"/>
          </ac:picMkLst>
        </pc:picChg>
        <pc:picChg chg="add del mod">
          <ac:chgData name="Eldert Grootenboer" userId="86a8f506-bb1c-4964-839a-78287daf85b1" providerId="ADAL" clId="{49524395-C183-40A6-9D3E-7A33E1CD806B}" dt="2022-10-05T21:18:25.326" v="1550" actId="1036"/>
          <ac:picMkLst>
            <pc:docMk/>
            <pc:sldMk cId="1196712297" sldId="2076138358"/>
            <ac:picMk id="132" creationId="{C6DF0803-7041-69F5-D8E9-4DE79F076B71}"/>
          </ac:picMkLst>
        </pc:picChg>
        <pc:picChg chg="add del mod">
          <ac:chgData name="Eldert Grootenboer" userId="86a8f506-bb1c-4964-839a-78287daf85b1" providerId="ADAL" clId="{49524395-C183-40A6-9D3E-7A33E1CD806B}" dt="2022-10-05T21:18:25.326" v="1550" actId="1036"/>
          <ac:picMkLst>
            <pc:docMk/>
            <pc:sldMk cId="1196712297" sldId="2076138358"/>
            <ac:picMk id="135" creationId="{28E3A0D5-281B-42FB-771D-1869E5819CC8}"/>
          </ac:picMkLst>
        </pc:picChg>
        <pc:picChg chg="add del mod">
          <ac:chgData name="Eldert Grootenboer" userId="86a8f506-bb1c-4964-839a-78287daf85b1" providerId="ADAL" clId="{49524395-C183-40A6-9D3E-7A33E1CD806B}" dt="2022-10-05T21:18:25.326" v="1550" actId="1036"/>
          <ac:picMkLst>
            <pc:docMk/>
            <pc:sldMk cId="1196712297" sldId="2076138358"/>
            <ac:picMk id="136" creationId="{F9A72862-B5F5-B587-5CF9-312315317E86}"/>
          </ac:picMkLst>
        </pc:picChg>
        <pc:picChg chg="add del mod">
          <ac:chgData name="Eldert Grootenboer" userId="86a8f506-bb1c-4964-839a-78287daf85b1" providerId="ADAL" clId="{49524395-C183-40A6-9D3E-7A33E1CD806B}" dt="2022-10-05T21:18:25.326" v="1550" actId="1036"/>
          <ac:picMkLst>
            <pc:docMk/>
            <pc:sldMk cId="1196712297" sldId="2076138358"/>
            <ac:picMk id="137" creationId="{55D05F25-8496-5DBB-BA7A-5E41B9169BDA}"/>
          </ac:picMkLst>
        </pc:picChg>
        <pc:picChg chg="add del mod">
          <ac:chgData name="Eldert Grootenboer" userId="86a8f506-bb1c-4964-839a-78287daf85b1" providerId="ADAL" clId="{49524395-C183-40A6-9D3E-7A33E1CD806B}" dt="2022-10-05T21:18:25.326" v="1550" actId="1036"/>
          <ac:picMkLst>
            <pc:docMk/>
            <pc:sldMk cId="1196712297" sldId="2076138358"/>
            <ac:picMk id="139" creationId="{ECB05153-E306-97F7-8A0D-290651961802}"/>
          </ac:picMkLst>
        </pc:picChg>
        <pc:picChg chg="mod">
          <ac:chgData name="Eldert Grootenboer" userId="86a8f506-bb1c-4964-839a-78287daf85b1" providerId="ADAL" clId="{49524395-C183-40A6-9D3E-7A33E1CD806B}" dt="2022-10-05T21:18:25.326" v="1550" actId="1036"/>
          <ac:picMkLst>
            <pc:docMk/>
            <pc:sldMk cId="1196712297" sldId="2076138358"/>
            <ac:picMk id="148" creationId="{43847ED9-1325-A601-A596-EB41059BC877}"/>
          </ac:picMkLst>
        </pc:picChg>
        <pc:picChg chg="mod">
          <ac:chgData name="Eldert Grootenboer" userId="86a8f506-bb1c-4964-839a-78287daf85b1" providerId="ADAL" clId="{49524395-C183-40A6-9D3E-7A33E1CD806B}" dt="2022-10-05T21:18:25.326" v="1550" actId="1036"/>
          <ac:picMkLst>
            <pc:docMk/>
            <pc:sldMk cId="1196712297" sldId="2076138358"/>
            <ac:picMk id="149" creationId="{0C7A3645-B71B-9665-1537-9CB3A1B60B3C}"/>
          </ac:picMkLst>
        </pc:picChg>
        <pc:picChg chg="mod">
          <ac:chgData name="Eldert Grootenboer" userId="86a8f506-bb1c-4964-839a-78287daf85b1" providerId="ADAL" clId="{49524395-C183-40A6-9D3E-7A33E1CD806B}" dt="2022-10-05T21:18:25.326" v="1550" actId="1036"/>
          <ac:picMkLst>
            <pc:docMk/>
            <pc:sldMk cId="1196712297" sldId="2076138358"/>
            <ac:picMk id="150" creationId="{97C988F2-E2C0-5DF2-3BB5-8002C65EBDC3}"/>
          </ac:picMkLst>
        </pc:picChg>
        <pc:picChg chg="add del mod">
          <ac:chgData name="Eldert Grootenboer" userId="86a8f506-bb1c-4964-839a-78287daf85b1" providerId="ADAL" clId="{49524395-C183-40A6-9D3E-7A33E1CD806B}" dt="2022-10-05T21:18:25.326" v="1550" actId="1036"/>
          <ac:picMkLst>
            <pc:docMk/>
            <pc:sldMk cId="1196712297" sldId="2076138358"/>
            <ac:picMk id="152" creationId="{EF9F0964-6CC3-8FB1-1581-AED85A17C8E1}"/>
          </ac:picMkLst>
        </pc:picChg>
        <pc:picChg chg="add del">
          <ac:chgData name="Eldert Grootenboer" userId="86a8f506-bb1c-4964-839a-78287daf85b1" providerId="ADAL" clId="{49524395-C183-40A6-9D3E-7A33E1CD806B}" dt="2022-10-05T21:18:05.217" v="1522" actId="478"/>
          <ac:picMkLst>
            <pc:docMk/>
            <pc:sldMk cId="1196712297" sldId="2076138358"/>
            <ac:picMk id="213" creationId="{8D47BB0B-B424-3079-AFE0-D661C45C0C76}"/>
          </ac:picMkLst>
        </pc:picChg>
        <pc:picChg chg="add del">
          <ac:chgData name="Eldert Grootenboer" userId="86a8f506-bb1c-4964-839a-78287daf85b1" providerId="ADAL" clId="{49524395-C183-40A6-9D3E-7A33E1CD806B}" dt="2022-10-05T21:18:05.217" v="1522" actId="478"/>
          <ac:picMkLst>
            <pc:docMk/>
            <pc:sldMk cId="1196712297" sldId="2076138358"/>
            <ac:picMk id="214" creationId="{3DC65CFA-7582-773A-2FA5-79F122057836}"/>
          </ac:picMkLst>
        </pc:picChg>
        <pc:picChg chg="add del">
          <ac:chgData name="Eldert Grootenboer" userId="86a8f506-bb1c-4964-839a-78287daf85b1" providerId="ADAL" clId="{49524395-C183-40A6-9D3E-7A33E1CD806B}" dt="2022-10-05T21:18:05.217" v="1522" actId="478"/>
          <ac:picMkLst>
            <pc:docMk/>
            <pc:sldMk cId="1196712297" sldId="2076138358"/>
            <ac:picMk id="215" creationId="{FCD71BF7-6B30-0C8E-2871-51A1CD01BFF6}"/>
          </ac:picMkLst>
        </pc:picChg>
        <pc:picChg chg="add del">
          <ac:chgData name="Eldert Grootenboer" userId="86a8f506-bb1c-4964-839a-78287daf85b1" providerId="ADAL" clId="{49524395-C183-40A6-9D3E-7A33E1CD806B}" dt="2022-10-05T21:18:05.217" v="1522" actId="478"/>
          <ac:picMkLst>
            <pc:docMk/>
            <pc:sldMk cId="1196712297" sldId="2076138358"/>
            <ac:picMk id="216" creationId="{C2F7F626-053C-EE3C-68D3-9EF5E9905898}"/>
          </ac:picMkLst>
        </pc:picChg>
        <pc:picChg chg="add del">
          <ac:chgData name="Eldert Grootenboer" userId="86a8f506-bb1c-4964-839a-78287daf85b1" providerId="ADAL" clId="{49524395-C183-40A6-9D3E-7A33E1CD806B}" dt="2022-10-05T21:18:05.217" v="1522" actId="478"/>
          <ac:picMkLst>
            <pc:docMk/>
            <pc:sldMk cId="1196712297" sldId="2076138358"/>
            <ac:picMk id="217" creationId="{991EBFB8-9A60-82C5-6F4F-86679D593299}"/>
          </ac:picMkLst>
        </pc:picChg>
        <pc:picChg chg="add del">
          <ac:chgData name="Eldert Grootenboer" userId="86a8f506-bb1c-4964-839a-78287daf85b1" providerId="ADAL" clId="{49524395-C183-40A6-9D3E-7A33E1CD806B}" dt="2022-10-05T21:18:05.217" v="1522" actId="478"/>
          <ac:picMkLst>
            <pc:docMk/>
            <pc:sldMk cId="1196712297" sldId="2076138358"/>
            <ac:picMk id="218" creationId="{42010A51-ABD7-F906-357B-C6A99CBFDFC6}"/>
          </ac:picMkLst>
        </pc:picChg>
        <pc:picChg chg="add del">
          <ac:chgData name="Eldert Grootenboer" userId="86a8f506-bb1c-4964-839a-78287daf85b1" providerId="ADAL" clId="{49524395-C183-40A6-9D3E-7A33E1CD806B}" dt="2022-10-05T21:18:05.217" v="1522" actId="478"/>
          <ac:picMkLst>
            <pc:docMk/>
            <pc:sldMk cId="1196712297" sldId="2076138358"/>
            <ac:picMk id="219" creationId="{2DFB81A1-C29C-AA79-4695-94002675A8CE}"/>
          </ac:picMkLst>
        </pc:picChg>
        <pc:picChg chg="add del">
          <ac:chgData name="Eldert Grootenboer" userId="86a8f506-bb1c-4964-839a-78287daf85b1" providerId="ADAL" clId="{49524395-C183-40A6-9D3E-7A33E1CD806B}" dt="2022-10-05T21:18:05.217" v="1522" actId="478"/>
          <ac:picMkLst>
            <pc:docMk/>
            <pc:sldMk cId="1196712297" sldId="2076138358"/>
            <ac:picMk id="220" creationId="{53D1F016-0291-945C-ACC1-3190FA6D1BA1}"/>
          </ac:picMkLst>
        </pc:picChg>
        <pc:picChg chg="add del">
          <ac:chgData name="Eldert Grootenboer" userId="86a8f506-bb1c-4964-839a-78287daf85b1" providerId="ADAL" clId="{49524395-C183-40A6-9D3E-7A33E1CD806B}" dt="2022-10-05T21:18:05.217" v="1522" actId="478"/>
          <ac:picMkLst>
            <pc:docMk/>
            <pc:sldMk cId="1196712297" sldId="2076138358"/>
            <ac:picMk id="228" creationId="{6CE2EE2B-5646-CDAD-D266-63625D1FF775}"/>
          </ac:picMkLst>
        </pc:picChg>
        <pc:picChg chg="add del">
          <ac:chgData name="Eldert Grootenboer" userId="86a8f506-bb1c-4964-839a-78287daf85b1" providerId="ADAL" clId="{49524395-C183-40A6-9D3E-7A33E1CD806B}" dt="2022-10-05T21:18:05.217" v="1522" actId="478"/>
          <ac:picMkLst>
            <pc:docMk/>
            <pc:sldMk cId="1196712297" sldId="2076138358"/>
            <ac:picMk id="230" creationId="{5803A240-D0B6-1BF1-8271-23F66640FE2C}"/>
          </ac:picMkLst>
        </pc:picChg>
        <pc:cxnChg chg="add del">
          <ac:chgData name="Eldert Grootenboer" userId="86a8f506-bb1c-4964-839a-78287daf85b1" providerId="ADAL" clId="{49524395-C183-40A6-9D3E-7A33E1CD806B}" dt="2022-10-05T21:18:05.217" v="1522" actId="478"/>
          <ac:cxnSpMkLst>
            <pc:docMk/>
            <pc:sldMk cId="1196712297" sldId="2076138358"/>
            <ac:cxnSpMk id="221" creationId="{C0B2ACCF-624C-14D6-94C1-97BEE7100729}"/>
          </ac:cxnSpMkLst>
        </pc:cxnChg>
        <pc:cxnChg chg="add del">
          <ac:chgData name="Eldert Grootenboer" userId="86a8f506-bb1c-4964-839a-78287daf85b1" providerId="ADAL" clId="{49524395-C183-40A6-9D3E-7A33E1CD806B}" dt="2022-10-05T21:18:05.217" v="1522" actId="478"/>
          <ac:cxnSpMkLst>
            <pc:docMk/>
            <pc:sldMk cId="1196712297" sldId="2076138358"/>
            <ac:cxnSpMk id="223" creationId="{019E13F3-624B-FAEA-5798-8DB72F50723D}"/>
          </ac:cxnSpMkLst>
        </pc:cxnChg>
      </pc:sldChg>
      <pc:sldChg chg="modSp add mod">
        <pc:chgData name="Eldert Grootenboer" userId="86a8f506-bb1c-4964-839a-78287daf85b1" providerId="ADAL" clId="{49524395-C183-40A6-9D3E-7A33E1CD806B}" dt="2022-10-20T23:17:14.317" v="2763" actId="20577"/>
        <pc:sldMkLst>
          <pc:docMk/>
          <pc:sldMk cId="2066032960" sldId="2076138358"/>
        </pc:sldMkLst>
        <pc:spChg chg="mod">
          <ac:chgData name="Eldert Grootenboer" userId="86a8f506-bb1c-4964-839a-78287daf85b1" providerId="ADAL" clId="{49524395-C183-40A6-9D3E-7A33E1CD806B}" dt="2022-10-20T23:16:10.468" v="2607" actId="20577"/>
          <ac:spMkLst>
            <pc:docMk/>
            <pc:sldMk cId="2066032960" sldId="2076138358"/>
            <ac:spMk id="5" creationId="{FED5B6C2-79BC-B7AC-77BB-1795CCBE55B1}"/>
          </ac:spMkLst>
        </pc:spChg>
        <pc:graphicFrameChg chg="mod">
          <ac:chgData name="Eldert Grootenboer" userId="86a8f506-bb1c-4964-839a-78287daf85b1" providerId="ADAL" clId="{49524395-C183-40A6-9D3E-7A33E1CD806B}" dt="2022-10-20T23:17:14.317" v="2763" actId="20577"/>
          <ac:graphicFrameMkLst>
            <pc:docMk/>
            <pc:sldMk cId="2066032960" sldId="2076138358"/>
            <ac:graphicFrameMk id="9" creationId="{B165F841-CDDD-DB70-35C6-5C1CC342EE06}"/>
          </ac:graphicFrameMkLst>
        </pc:graphicFrameChg>
      </pc:sldChg>
      <pc:sldChg chg="addSp delSp add del setBg delDesignElem">
        <pc:chgData name="Eldert Grootenboer" userId="86a8f506-bb1c-4964-839a-78287daf85b1" providerId="ADAL" clId="{49524395-C183-40A6-9D3E-7A33E1CD806B}" dt="2022-10-20T23:15:56.252" v="2578"/>
        <pc:sldMkLst>
          <pc:docMk/>
          <pc:sldMk cId="2388964758" sldId="2076138358"/>
        </pc:sldMkLst>
        <pc:spChg chg="add del">
          <ac:chgData name="Eldert Grootenboer" userId="86a8f506-bb1c-4964-839a-78287daf85b1" providerId="ADAL" clId="{49524395-C183-40A6-9D3E-7A33E1CD806B}" dt="2022-10-20T23:15:56.252" v="2578"/>
          <ac:spMkLst>
            <pc:docMk/>
            <pc:sldMk cId="2388964758" sldId="2076138358"/>
            <ac:spMk id="12" creationId="{35DB3719-6FDC-4E5D-891D-FF40B7300F64}"/>
          </ac:spMkLst>
        </pc:spChg>
        <pc:spChg chg="add del">
          <ac:chgData name="Eldert Grootenboer" userId="86a8f506-bb1c-4964-839a-78287daf85b1" providerId="ADAL" clId="{49524395-C183-40A6-9D3E-7A33E1CD806B}" dt="2022-10-20T23:15:56.252" v="2578"/>
          <ac:spMkLst>
            <pc:docMk/>
            <pc:sldMk cId="2388964758" sldId="2076138358"/>
            <ac:spMk id="14" creationId="{E0CBAC23-2E3F-4A90-BA59-F8299F6A5439}"/>
          </ac:spMkLst>
        </pc:spChg>
      </pc:sldChg>
      <pc:sldChg chg="addSp delSp modSp add mod ord setBg delAnim modAnim delDesignElem modShow">
        <pc:chgData name="Eldert Grootenboer" userId="86a8f506-bb1c-4964-839a-78287daf85b1" providerId="ADAL" clId="{49524395-C183-40A6-9D3E-7A33E1CD806B}" dt="2022-11-10T11:32:03.619" v="2887"/>
        <pc:sldMkLst>
          <pc:docMk/>
          <pc:sldMk cId="1265770385" sldId="2076138359"/>
        </pc:sldMkLst>
        <pc:spChg chg="del">
          <ac:chgData name="Eldert Grootenboer" userId="86a8f506-bb1c-4964-839a-78287daf85b1" providerId="ADAL" clId="{49524395-C183-40A6-9D3E-7A33E1CD806B}" dt="2022-11-10T11:30:40.925" v="2875" actId="478"/>
          <ac:spMkLst>
            <pc:docMk/>
            <pc:sldMk cId="1265770385" sldId="2076138359"/>
            <ac:spMk id="3" creationId="{1ED2186D-B370-F861-24A2-9DC95BE7F415}"/>
          </ac:spMkLst>
        </pc:spChg>
        <pc:spChg chg="add del mod">
          <ac:chgData name="Eldert Grootenboer" userId="86a8f506-bb1c-4964-839a-78287daf85b1" providerId="ADAL" clId="{49524395-C183-40A6-9D3E-7A33E1CD806B}" dt="2022-11-10T11:31:07.676" v="2878" actId="478"/>
          <ac:spMkLst>
            <pc:docMk/>
            <pc:sldMk cId="1265770385" sldId="2076138359"/>
            <ac:spMk id="10" creationId="{183A1461-BE2F-503B-FB12-78CCE0EF21E9}"/>
          </ac:spMkLst>
        </pc:spChg>
        <pc:spChg chg="del">
          <ac:chgData name="Eldert Grootenboer" userId="86a8f506-bb1c-4964-839a-78287daf85b1" providerId="ADAL" clId="{49524395-C183-40A6-9D3E-7A33E1CD806B}" dt="2022-11-10T11:27:50.330" v="2865"/>
          <ac:spMkLst>
            <pc:docMk/>
            <pc:sldMk cId="1265770385" sldId="2076138359"/>
            <ac:spMk id="16" creationId="{F13C74B1-5B17-4795-BED0-7140497B445A}"/>
          </ac:spMkLst>
        </pc:spChg>
        <pc:spChg chg="del">
          <ac:chgData name="Eldert Grootenboer" userId="86a8f506-bb1c-4964-839a-78287daf85b1" providerId="ADAL" clId="{49524395-C183-40A6-9D3E-7A33E1CD806B}" dt="2022-11-10T11:27:50.330" v="2865"/>
          <ac:spMkLst>
            <pc:docMk/>
            <pc:sldMk cId="1265770385" sldId="2076138359"/>
            <ac:spMk id="18" creationId="{D4974D33-8DC5-464E-8C6D-BE58F0669C17}"/>
          </ac:spMkLst>
        </pc:spChg>
        <pc:picChg chg="add mod">
          <ac:chgData name="Eldert Grootenboer" userId="86a8f506-bb1c-4964-839a-78287daf85b1" providerId="ADAL" clId="{49524395-C183-40A6-9D3E-7A33E1CD806B}" dt="2022-11-10T11:31:13.436" v="2879" actId="1076"/>
          <ac:picMkLst>
            <pc:docMk/>
            <pc:sldMk cId="1265770385" sldId="2076138359"/>
            <ac:picMk id="5" creationId="{18073666-6BEA-12E9-BADD-835B432A4988}"/>
          </ac:picMkLst>
        </pc:picChg>
        <pc:picChg chg="add mod">
          <ac:chgData name="Eldert Grootenboer" userId="86a8f506-bb1c-4964-839a-78287daf85b1" providerId="ADAL" clId="{49524395-C183-40A6-9D3E-7A33E1CD806B}" dt="2022-11-10T11:30:52.453" v="2877" actId="1076"/>
          <ac:picMkLst>
            <pc:docMk/>
            <pc:sldMk cId="1265770385" sldId="2076138359"/>
            <ac:picMk id="8" creationId="{DBA84B3E-BF01-D01B-8094-DF9C7D1141BA}"/>
          </ac:picMkLst>
        </pc:picChg>
      </pc:sldChg>
      <pc:sldMasterChg chg="delSldLayout">
        <pc:chgData name="Eldert Grootenboer" userId="86a8f506-bb1c-4964-839a-78287daf85b1" providerId="ADAL" clId="{49524395-C183-40A6-9D3E-7A33E1CD806B}" dt="2022-10-05T21:24:52.636" v="1772" actId="47"/>
        <pc:sldMasterMkLst>
          <pc:docMk/>
          <pc:sldMasterMk cId="220960050" sldId="2147483660"/>
        </pc:sldMasterMkLst>
        <pc:sldLayoutChg chg="del">
          <pc:chgData name="Eldert Grootenboer" userId="86a8f506-bb1c-4964-839a-78287daf85b1" providerId="ADAL" clId="{49524395-C183-40A6-9D3E-7A33E1CD806B}" dt="2022-10-05T18:21:03.869" v="109" actId="47"/>
          <pc:sldLayoutMkLst>
            <pc:docMk/>
            <pc:sldMasterMk cId="220960050" sldId="2147483660"/>
            <pc:sldLayoutMk cId="2909839950" sldId="2147483672"/>
          </pc:sldLayoutMkLst>
        </pc:sldLayoutChg>
        <pc:sldLayoutChg chg="del">
          <pc:chgData name="Eldert Grootenboer" userId="86a8f506-bb1c-4964-839a-78287daf85b1" providerId="ADAL" clId="{49524395-C183-40A6-9D3E-7A33E1CD806B}" dt="2022-10-05T21:24:52.636" v="1772" actId="47"/>
          <pc:sldLayoutMkLst>
            <pc:docMk/>
            <pc:sldMasterMk cId="220960050" sldId="2147483660"/>
            <pc:sldLayoutMk cId="1073396020" sldId="2147483688"/>
          </pc:sldLayoutMkLst>
        </pc:sldLayoutChg>
      </pc:sldMasterChg>
    </pc:docChg>
  </pc:docChgLst>
  <pc:docChgLst>
    <pc:chgData name="Eldert Grootenboer" userId="86a8f506-bb1c-4964-839a-78287daf85b1" providerId="ADAL" clId="{0D12886E-009E-489D-9F76-6B70D8FCC13A}"/>
    <pc:docChg chg="undo redo custSel addSld delSld modSld sldOrd modSection">
      <pc:chgData name="Eldert Grootenboer" userId="86a8f506-bb1c-4964-839a-78287daf85b1" providerId="ADAL" clId="{0D12886E-009E-489D-9F76-6B70D8FCC13A}" dt="2022-06-13T16:09:14.275" v="1133"/>
      <pc:docMkLst>
        <pc:docMk/>
      </pc:docMkLst>
      <pc:sldChg chg="add del modTransition">
        <pc:chgData name="Eldert Grootenboer" userId="86a8f506-bb1c-4964-839a-78287daf85b1" providerId="ADAL" clId="{0D12886E-009E-489D-9F76-6B70D8FCC13A}" dt="2022-06-13T09:49:01.683" v="542"/>
        <pc:sldMkLst>
          <pc:docMk/>
          <pc:sldMk cId="662963574" sldId="260"/>
        </pc:sldMkLst>
      </pc:sldChg>
      <pc:sldChg chg="modSp add del setBg">
        <pc:chgData name="Eldert Grootenboer" userId="86a8f506-bb1c-4964-839a-78287daf85b1" providerId="ADAL" clId="{0D12886E-009E-489D-9F76-6B70D8FCC13A}" dt="2022-06-13T08:47:44.934" v="99" actId="47"/>
        <pc:sldMkLst>
          <pc:docMk/>
          <pc:sldMk cId="3229523210" sldId="261"/>
        </pc:sldMkLst>
        <pc:spChg chg="mod">
          <ac:chgData name="Eldert Grootenboer" userId="86a8f506-bb1c-4964-839a-78287daf85b1" providerId="ADAL" clId="{0D12886E-009E-489D-9F76-6B70D8FCC13A}" dt="2022-06-13T08:46:38.573" v="90"/>
          <ac:spMkLst>
            <pc:docMk/>
            <pc:sldMk cId="3229523210" sldId="261"/>
            <ac:spMk id="2" creationId="{E7F23AB7-00B6-4626-8F90-B2D385E87E6F}"/>
          </ac:spMkLst>
        </pc:spChg>
      </pc:sldChg>
      <pc:sldChg chg="addSp delSp modSp add mod modTransition">
        <pc:chgData name="Eldert Grootenboer" userId="86a8f506-bb1c-4964-839a-78287daf85b1" providerId="ADAL" clId="{0D12886E-009E-489D-9F76-6B70D8FCC13A}" dt="2022-06-13T13:12:22.627" v="818" actId="20577"/>
        <pc:sldMkLst>
          <pc:docMk/>
          <pc:sldMk cId="339599158" sldId="262"/>
        </pc:sldMkLst>
        <pc:spChg chg="mod">
          <ac:chgData name="Eldert Grootenboer" userId="86a8f506-bb1c-4964-839a-78287daf85b1" providerId="ADAL" clId="{0D12886E-009E-489D-9F76-6B70D8FCC13A}" dt="2022-06-13T13:12:22.627" v="818" actId="20577"/>
          <ac:spMkLst>
            <pc:docMk/>
            <pc:sldMk cId="339599158" sldId="262"/>
            <ac:spMk id="2" creationId="{1DB07929-4AB2-C42F-B0F1-F09D70A3198B}"/>
          </ac:spMkLst>
        </pc:spChg>
        <pc:spChg chg="mod">
          <ac:chgData name="Eldert Grootenboer" userId="86a8f506-bb1c-4964-839a-78287daf85b1" providerId="ADAL" clId="{0D12886E-009E-489D-9F76-6B70D8FCC13A}" dt="2022-06-13T13:12:17.266" v="816" actId="207"/>
          <ac:spMkLst>
            <pc:docMk/>
            <pc:sldMk cId="339599158" sldId="262"/>
            <ac:spMk id="3" creationId="{15EE11D2-88AF-3276-1591-4CAEEB006FE2}"/>
          </ac:spMkLst>
        </pc:spChg>
        <pc:spChg chg="add del mod">
          <ac:chgData name="Eldert Grootenboer" userId="86a8f506-bb1c-4964-839a-78287daf85b1" providerId="ADAL" clId="{0D12886E-009E-489D-9F76-6B70D8FCC13A}" dt="2022-06-02T17:08:19.786" v="16" actId="478"/>
          <ac:spMkLst>
            <pc:docMk/>
            <pc:sldMk cId="339599158" sldId="262"/>
            <ac:spMk id="6" creationId="{84F5688C-5D65-64AE-CEE1-EE06EC4CF4AB}"/>
          </ac:spMkLst>
        </pc:spChg>
        <pc:picChg chg="add">
          <ac:chgData name="Eldert Grootenboer" userId="86a8f506-bb1c-4964-839a-78287daf85b1" providerId="ADAL" clId="{0D12886E-009E-489D-9F76-6B70D8FCC13A}" dt="2022-06-02T17:08:12.525" v="14" actId="22"/>
          <ac:picMkLst>
            <pc:docMk/>
            <pc:sldMk cId="339599158" sldId="262"/>
            <ac:picMk id="8" creationId="{6A12356E-819D-41D5-1A0E-B1FD130ECAF2}"/>
          </ac:picMkLst>
        </pc:picChg>
        <pc:picChg chg="add">
          <ac:chgData name="Eldert Grootenboer" userId="86a8f506-bb1c-4964-839a-78287daf85b1" providerId="ADAL" clId="{0D12886E-009E-489D-9F76-6B70D8FCC13A}" dt="2022-06-02T17:08:12.525" v="14" actId="22"/>
          <ac:picMkLst>
            <pc:docMk/>
            <pc:sldMk cId="339599158" sldId="262"/>
            <ac:picMk id="10" creationId="{098C3604-67EE-82C3-1885-16D19F19877F}"/>
          </ac:picMkLst>
        </pc:picChg>
        <pc:picChg chg="add">
          <ac:chgData name="Eldert Grootenboer" userId="86a8f506-bb1c-4964-839a-78287daf85b1" providerId="ADAL" clId="{0D12886E-009E-489D-9F76-6B70D8FCC13A}" dt="2022-06-02T17:08:12.525" v="14" actId="22"/>
          <ac:picMkLst>
            <pc:docMk/>
            <pc:sldMk cId="339599158" sldId="262"/>
            <ac:picMk id="12" creationId="{3441D2FA-F55D-3A50-E633-DA9440050C8F}"/>
          </ac:picMkLst>
        </pc:picChg>
        <pc:picChg chg="add">
          <ac:chgData name="Eldert Grootenboer" userId="86a8f506-bb1c-4964-839a-78287daf85b1" providerId="ADAL" clId="{0D12886E-009E-489D-9F76-6B70D8FCC13A}" dt="2022-06-02T17:08:12.525" v="14" actId="22"/>
          <ac:picMkLst>
            <pc:docMk/>
            <pc:sldMk cId="339599158" sldId="262"/>
            <ac:picMk id="14" creationId="{60E765B0-08DD-C06F-1862-C30BB7F99432}"/>
          </ac:picMkLst>
        </pc:picChg>
        <pc:picChg chg="add mod">
          <ac:chgData name="Eldert Grootenboer" userId="86a8f506-bb1c-4964-839a-78287daf85b1" providerId="ADAL" clId="{0D12886E-009E-489D-9F76-6B70D8FCC13A}" dt="2022-06-02T22:32:21.785" v="51" actId="1036"/>
          <ac:picMkLst>
            <pc:docMk/>
            <pc:sldMk cId="339599158" sldId="262"/>
            <ac:picMk id="16" creationId="{48238BC8-B2CD-DA36-0281-D66FA99256FA}"/>
          </ac:picMkLst>
        </pc:picChg>
        <pc:picChg chg="add mod">
          <ac:chgData name="Eldert Grootenboer" userId="86a8f506-bb1c-4964-839a-78287daf85b1" providerId="ADAL" clId="{0D12886E-009E-489D-9F76-6B70D8FCC13A}" dt="2022-06-02T22:36:14.118" v="57" actId="1076"/>
          <ac:picMkLst>
            <pc:docMk/>
            <pc:sldMk cId="339599158" sldId="262"/>
            <ac:picMk id="18" creationId="{96BF94C8-F455-336E-722B-C022D2AAD16F}"/>
          </ac:picMkLst>
        </pc:picChg>
      </pc:sldChg>
      <pc:sldChg chg="mod modTransition modShow">
        <pc:chgData name="Eldert Grootenboer" userId="86a8f506-bb1c-4964-839a-78287daf85b1" providerId="ADAL" clId="{0D12886E-009E-489D-9F76-6B70D8FCC13A}" dt="2022-06-13T09:49:01.683" v="542"/>
        <pc:sldMkLst>
          <pc:docMk/>
          <pc:sldMk cId="4048929990" sldId="271"/>
        </pc:sldMkLst>
      </pc:sldChg>
      <pc:sldChg chg="mod modTransition modShow">
        <pc:chgData name="Eldert Grootenboer" userId="86a8f506-bb1c-4964-839a-78287daf85b1" providerId="ADAL" clId="{0D12886E-009E-489D-9F76-6B70D8FCC13A}" dt="2022-06-13T09:49:01.683" v="542"/>
        <pc:sldMkLst>
          <pc:docMk/>
          <pc:sldMk cId="3058169498" sldId="272"/>
        </pc:sldMkLst>
      </pc:sldChg>
      <pc:sldChg chg="modSp mod modTransition modNotesTx">
        <pc:chgData name="Eldert Grootenboer" userId="86a8f506-bb1c-4964-839a-78287daf85b1" providerId="ADAL" clId="{0D12886E-009E-489D-9F76-6B70D8FCC13A}" dt="2022-06-13T13:30:48.804" v="1112" actId="20577"/>
        <pc:sldMkLst>
          <pc:docMk/>
          <pc:sldMk cId="193110350" sldId="277"/>
        </pc:sldMkLst>
        <pc:spChg chg="mod">
          <ac:chgData name="Eldert Grootenboer" userId="86a8f506-bb1c-4964-839a-78287daf85b1" providerId="ADAL" clId="{0D12886E-009E-489D-9F76-6B70D8FCC13A}" dt="2022-06-13T13:12:51.287" v="819" actId="20577"/>
          <ac:spMkLst>
            <pc:docMk/>
            <pc:sldMk cId="193110350" sldId="277"/>
            <ac:spMk id="2" creationId="{02E8D889-000A-4BAB-8B33-EB51425FC5AE}"/>
          </ac:spMkLst>
        </pc:spChg>
        <pc:graphicFrameChg chg="mod">
          <ac:chgData name="Eldert Grootenboer" userId="86a8f506-bb1c-4964-839a-78287daf85b1" providerId="ADAL" clId="{0D12886E-009E-489D-9F76-6B70D8FCC13A}" dt="2022-06-02T22:31:54.147" v="38" actId="20577"/>
          <ac:graphicFrameMkLst>
            <pc:docMk/>
            <pc:sldMk cId="193110350" sldId="277"/>
            <ac:graphicFrameMk id="13" creationId="{AFE5E49F-C84F-E94E-3BD4-C31A0A106529}"/>
          </ac:graphicFrameMkLst>
        </pc:graphicFrameChg>
      </pc:sldChg>
      <pc:sldChg chg="mod ord modTransition modShow">
        <pc:chgData name="Eldert Grootenboer" userId="86a8f506-bb1c-4964-839a-78287daf85b1" providerId="ADAL" clId="{0D12886E-009E-489D-9F76-6B70D8FCC13A}" dt="2022-06-13T09:49:01.683" v="542"/>
        <pc:sldMkLst>
          <pc:docMk/>
          <pc:sldMk cId="234770076" sldId="1815"/>
        </pc:sldMkLst>
      </pc:sldChg>
      <pc:sldChg chg="modTransition modNotesTx">
        <pc:chgData name="Eldert Grootenboer" userId="86a8f506-bb1c-4964-839a-78287daf85b1" providerId="ADAL" clId="{0D12886E-009E-489D-9F76-6B70D8FCC13A}" dt="2022-06-13T13:20:54.838" v="1007" actId="20577"/>
        <pc:sldMkLst>
          <pc:docMk/>
          <pc:sldMk cId="1199060868" sldId="2076137602"/>
        </pc:sldMkLst>
      </pc:sldChg>
      <pc:sldChg chg="modTransition">
        <pc:chgData name="Eldert Grootenboer" userId="86a8f506-bb1c-4964-839a-78287daf85b1" providerId="ADAL" clId="{0D12886E-009E-489D-9F76-6B70D8FCC13A}" dt="2022-06-13T09:49:01.683" v="542"/>
        <pc:sldMkLst>
          <pc:docMk/>
          <pc:sldMk cId="866378021" sldId="2076138299"/>
        </pc:sldMkLst>
      </pc:sldChg>
      <pc:sldChg chg="modTransition">
        <pc:chgData name="Eldert Grootenboer" userId="86a8f506-bb1c-4964-839a-78287daf85b1" providerId="ADAL" clId="{0D12886E-009E-489D-9F76-6B70D8FCC13A}" dt="2022-06-13T09:49:01.683" v="542"/>
        <pc:sldMkLst>
          <pc:docMk/>
          <pc:sldMk cId="419056212" sldId="2076138307"/>
        </pc:sldMkLst>
      </pc:sldChg>
      <pc:sldChg chg="modTransition">
        <pc:chgData name="Eldert Grootenboer" userId="86a8f506-bb1c-4964-839a-78287daf85b1" providerId="ADAL" clId="{0D12886E-009E-489D-9F76-6B70D8FCC13A}" dt="2022-06-13T09:49:01.683" v="542"/>
        <pc:sldMkLst>
          <pc:docMk/>
          <pc:sldMk cId="4264821763" sldId="2076138310"/>
        </pc:sldMkLst>
      </pc:sldChg>
      <pc:sldChg chg="modSp mod modTransition modNotesTx">
        <pc:chgData name="Eldert Grootenboer" userId="86a8f506-bb1c-4964-839a-78287daf85b1" providerId="ADAL" clId="{0D12886E-009E-489D-9F76-6B70D8FCC13A}" dt="2022-06-13T13:18:48.991" v="932" actId="20577"/>
        <pc:sldMkLst>
          <pc:docMk/>
          <pc:sldMk cId="3830838916" sldId="2076138314"/>
        </pc:sldMkLst>
        <pc:spChg chg="mod">
          <ac:chgData name="Eldert Grootenboer" userId="86a8f506-bb1c-4964-839a-78287daf85b1" providerId="ADAL" clId="{0D12886E-009E-489D-9F76-6B70D8FCC13A}" dt="2022-06-02T22:25:41.402" v="25" actId="20577"/>
          <ac:spMkLst>
            <pc:docMk/>
            <pc:sldMk cId="3830838916" sldId="2076138314"/>
            <ac:spMk id="2" creationId="{144BFEED-25AF-4E01-8C1B-55D9C2486C40}"/>
          </ac:spMkLst>
        </pc:spChg>
      </pc:sldChg>
      <pc:sldChg chg="add del">
        <pc:chgData name="Eldert Grootenboer" userId="86a8f506-bb1c-4964-839a-78287daf85b1" providerId="ADAL" clId="{0D12886E-009E-489D-9F76-6B70D8FCC13A}" dt="2022-06-13T08:51:53.741" v="133" actId="47"/>
        <pc:sldMkLst>
          <pc:docMk/>
          <pc:sldMk cId="27385829" sldId="2076138317"/>
        </pc:sldMkLst>
      </pc:sldChg>
      <pc:sldChg chg="add del">
        <pc:chgData name="Eldert Grootenboer" userId="86a8f506-bb1c-4964-839a-78287daf85b1" providerId="ADAL" clId="{0D12886E-009E-489D-9F76-6B70D8FCC13A}" dt="2022-06-13T08:56:03.251" v="164" actId="47"/>
        <pc:sldMkLst>
          <pc:docMk/>
          <pc:sldMk cId="1831868379" sldId="2076138319"/>
        </pc:sldMkLst>
      </pc:sldChg>
      <pc:sldChg chg="modSp mod modTransition">
        <pc:chgData name="Eldert Grootenboer" userId="86a8f506-bb1c-4964-839a-78287daf85b1" providerId="ADAL" clId="{0D12886E-009E-489D-9F76-6B70D8FCC13A}" dt="2022-06-13T09:49:01.683" v="542"/>
        <pc:sldMkLst>
          <pc:docMk/>
          <pc:sldMk cId="900400646" sldId="2076138323"/>
        </pc:sldMkLst>
        <pc:spChg chg="mod">
          <ac:chgData name="Eldert Grootenboer" userId="86a8f506-bb1c-4964-839a-78287daf85b1" providerId="ADAL" clId="{0D12886E-009E-489D-9F76-6B70D8FCC13A}" dt="2022-06-13T07:16:32.591" v="81" actId="27636"/>
          <ac:spMkLst>
            <pc:docMk/>
            <pc:sldMk cId="900400646" sldId="2076138323"/>
            <ac:spMk id="2" creationId="{00000000-0000-0000-0000-000000000000}"/>
          </ac:spMkLst>
        </pc:spChg>
      </pc:sldChg>
      <pc:sldChg chg="modTransition">
        <pc:chgData name="Eldert Grootenboer" userId="86a8f506-bb1c-4964-839a-78287daf85b1" providerId="ADAL" clId="{0D12886E-009E-489D-9F76-6B70D8FCC13A}" dt="2022-06-13T09:49:01.683" v="542"/>
        <pc:sldMkLst>
          <pc:docMk/>
          <pc:sldMk cId="1902175930" sldId="2076138325"/>
        </pc:sldMkLst>
      </pc:sldChg>
      <pc:sldChg chg="modTransition">
        <pc:chgData name="Eldert Grootenboer" userId="86a8f506-bb1c-4964-839a-78287daf85b1" providerId="ADAL" clId="{0D12886E-009E-489D-9F76-6B70D8FCC13A}" dt="2022-06-13T09:49:01.683" v="542"/>
        <pc:sldMkLst>
          <pc:docMk/>
          <pc:sldMk cId="2913971343" sldId="2076138326"/>
        </pc:sldMkLst>
      </pc:sldChg>
      <pc:sldChg chg="modTransition">
        <pc:chgData name="Eldert Grootenboer" userId="86a8f506-bb1c-4964-839a-78287daf85b1" providerId="ADAL" clId="{0D12886E-009E-489D-9F76-6B70D8FCC13A}" dt="2022-06-13T09:49:01.683" v="542"/>
        <pc:sldMkLst>
          <pc:docMk/>
          <pc:sldMk cId="975320729" sldId="2076138327"/>
        </pc:sldMkLst>
      </pc:sldChg>
      <pc:sldChg chg="modTransition modNotesTx">
        <pc:chgData name="Eldert Grootenboer" userId="86a8f506-bb1c-4964-839a-78287daf85b1" providerId="ADAL" clId="{0D12886E-009E-489D-9F76-6B70D8FCC13A}" dt="2022-06-13T13:22:24.427" v="1064" actId="20577"/>
        <pc:sldMkLst>
          <pc:docMk/>
          <pc:sldMk cId="1036613837" sldId="2076138328"/>
        </pc:sldMkLst>
      </pc:sldChg>
      <pc:sldChg chg="modSp mod modTransition modAnim modNotesTx">
        <pc:chgData name="Eldert Grootenboer" userId="86a8f506-bb1c-4964-839a-78287daf85b1" providerId="ADAL" clId="{0D12886E-009E-489D-9F76-6B70D8FCC13A}" dt="2022-06-13T11:34:37.093" v="796" actId="27636"/>
        <pc:sldMkLst>
          <pc:docMk/>
          <pc:sldMk cId="1364092713" sldId="2076138329"/>
        </pc:sldMkLst>
        <pc:spChg chg="mod">
          <ac:chgData name="Eldert Grootenboer" userId="86a8f506-bb1c-4964-839a-78287daf85b1" providerId="ADAL" clId="{0D12886E-009E-489D-9F76-6B70D8FCC13A}" dt="2022-06-13T11:34:37.093" v="796" actId="27636"/>
          <ac:spMkLst>
            <pc:docMk/>
            <pc:sldMk cId="1364092713" sldId="2076138329"/>
            <ac:spMk id="2" creationId="{DD139B86-6CD7-821B-521C-DF496EA40863}"/>
          </ac:spMkLst>
        </pc:spChg>
        <pc:spChg chg="mod">
          <ac:chgData name="Eldert Grootenboer" userId="86a8f506-bb1c-4964-839a-78287daf85b1" providerId="ADAL" clId="{0D12886E-009E-489D-9F76-6B70D8FCC13A}" dt="2022-06-13T10:59:02.799" v="692" actId="20577"/>
          <ac:spMkLst>
            <pc:docMk/>
            <pc:sldMk cId="1364092713" sldId="2076138329"/>
            <ac:spMk id="3" creationId="{1ED2186D-B370-F861-24A2-9DC95BE7F415}"/>
          </ac:spMkLst>
        </pc:spChg>
      </pc:sldChg>
      <pc:sldChg chg="modTransition">
        <pc:chgData name="Eldert Grootenboer" userId="86a8f506-bb1c-4964-839a-78287daf85b1" providerId="ADAL" clId="{0D12886E-009E-489D-9F76-6B70D8FCC13A}" dt="2022-06-13T09:49:01.683" v="542"/>
        <pc:sldMkLst>
          <pc:docMk/>
          <pc:sldMk cId="3848775362" sldId="2076138330"/>
        </pc:sldMkLst>
      </pc:sldChg>
      <pc:sldChg chg="modSp modTransition modNotesTx">
        <pc:chgData name="Eldert Grootenboer" userId="86a8f506-bb1c-4964-839a-78287daf85b1" providerId="ADAL" clId="{0D12886E-009E-489D-9F76-6B70D8FCC13A}" dt="2022-06-13T13:26:10.275" v="1070" actId="20577"/>
        <pc:sldMkLst>
          <pc:docMk/>
          <pc:sldMk cId="1666193020" sldId="2076138333"/>
        </pc:sldMkLst>
        <pc:spChg chg="mod">
          <ac:chgData name="Eldert Grootenboer" userId="86a8f506-bb1c-4964-839a-78287daf85b1" providerId="ADAL" clId="{0D12886E-009E-489D-9F76-6B70D8FCC13A}" dt="2022-06-13T13:26:10.275" v="1070" actId="20577"/>
          <ac:spMkLst>
            <pc:docMk/>
            <pc:sldMk cId="1666193020" sldId="2076138333"/>
            <ac:spMk id="3" creationId="{00858D3A-7A9F-66F5-AF9A-F1F0B3870EEB}"/>
          </ac:spMkLst>
        </pc:spChg>
      </pc:sldChg>
      <pc:sldChg chg="modTransition modNotesTx">
        <pc:chgData name="Eldert Grootenboer" userId="86a8f506-bb1c-4964-839a-78287daf85b1" providerId="ADAL" clId="{0D12886E-009E-489D-9F76-6B70D8FCC13A}" dt="2022-06-13T11:36:42.557" v="815"/>
        <pc:sldMkLst>
          <pc:docMk/>
          <pc:sldMk cId="1318448298" sldId="2076138334"/>
        </pc:sldMkLst>
      </pc:sldChg>
      <pc:sldChg chg="modTransition">
        <pc:chgData name="Eldert Grootenboer" userId="86a8f506-bb1c-4964-839a-78287daf85b1" providerId="ADAL" clId="{0D12886E-009E-489D-9F76-6B70D8FCC13A}" dt="2022-06-13T09:49:01.683" v="542"/>
        <pc:sldMkLst>
          <pc:docMk/>
          <pc:sldMk cId="1909208524" sldId="2076138337"/>
        </pc:sldMkLst>
      </pc:sldChg>
      <pc:sldChg chg="modTransition">
        <pc:chgData name="Eldert Grootenboer" userId="86a8f506-bb1c-4964-839a-78287daf85b1" providerId="ADAL" clId="{0D12886E-009E-489D-9F76-6B70D8FCC13A}" dt="2022-06-13T09:49:01.683" v="542"/>
        <pc:sldMkLst>
          <pc:docMk/>
          <pc:sldMk cId="1684306205" sldId="2076138338"/>
        </pc:sldMkLst>
      </pc:sldChg>
      <pc:sldChg chg="modSp modTransition modAnim">
        <pc:chgData name="Eldert Grootenboer" userId="86a8f506-bb1c-4964-839a-78287daf85b1" providerId="ADAL" clId="{0D12886E-009E-489D-9F76-6B70D8FCC13A}" dt="2022-06-13T09:49:01.683" v="542"/>
        <pc:sldMkLst>
          <pc:docMk/>
          <pc:sldMk cId="184229561" sldId="2076138339"/>
        </pc:sldMkLst>
        <pc:spChg chg="mod">
          <ac:chgData name="Eldert Grootenboer" userId="86a8f506-bb1c-4964-839a-78287daf85b1" providerId="ADAL" clId="{0D12886E-009E-489D-9F76-6B70D8FCC13A}" dt="2022-06-13T07:06:42.435" v="78" actId="20577"/>
          <ac:spMkLst>
            <pc:docMk/>
            <pc:sldMk cId="184229561" sldId="2076138339"/>
            <ac:spMk id="9" creationId="{78721085-5431-540F-13AF-D312B3AC0EC1}"/>
          </ac:spMkLst>
        </pc:spChg>
      </pc:sldChg>
      <pc:sldChg chg="modTransition">
        <pc:chgData name="Eldert Grootenboer" userId="86a8f506-bb1c-4964-839a-78287daf85b1" providerId="ADAL" clId="{0D12886E-009E-489D-9F76-6B70D8FCC13A}" dt="2022-06-13T09:49:01.683" v="542"/>
        <pc:sldMkLst>
          <pc:docMk/>
          <pc:sldMk cId="3241287920" sldId="2076138340"/>
        </pc:sldMkLst>
      </pc:sldChg>
      <pc:sldChg chg="addSp delSp modSp new del mod modTransition setBg modClrScheme modAnim delDesignElem chgLayout">
        <pc:chgData name="Eldert Grootenboer" userId="86a8f506-bb1c-4964-839a-78287daf85b1" providerId="ADAL" clId="{0D12886E-009E-489D-9F76-6B70D8FCC13A}" dt="2022-06-13T16:07:12.690" v="1129" actId="47"/>
        <pc:sldMkLst>
          <pc:docMk/>
          <pc:sldMk cId="2087057519" sldId="2076138341"/>
        </pc:sldMkLst>
        <pc:spChg chg="mod ord">
          <ac:chgData name="Eldert Grootenboer" userId="86a8f506-bb1c-4964-839a-78287daf85b1" providerId="ADAL" clId="{0D12886E-009E-489D-9F76-6B70D8FCC13A}" dt="2022-06-13T10:53:40.077" v="611" actId="27636"/>
          <ac:spMkLst>
            <pc:docMk/>
            <pc:sldMk cId="2087057519" sldId="2076138341"/>
            <ac:spMk id="2" creationId="{BEB30092-4628-B9C8-4F0A-753C030F92E9}"/>
          </ac:spMkLst>
        </pc:spChg>
        <pc:spChg chg="add del mod">
          <ac:chgData name="Eldert Grootenboer" userId="86a8f506-bb1c-4964-839a-78287daf85b1" providerId="ADAL" clId="{0D12886E-009E-489D-9F76-6B70D8FCC13A}" dt="2022-06-13T08:54:37.684" v="145" actId="700"/>
          <ac:spMkLst>
            <pc:docMk/>
            <pc:sldMk cId="2087057519" sldId="2076138341"/>
            <ac:spMk id="3" creationId="{1AD1F88B-81E0-AE05-BEC2-E1CA6F87A11D}"/>
          </ac:spMkLst>
        </pc:spChg>
        <pc:spChg chg="add mod">
          <ac:chgData name="Eldert Grootenboer" userId="86a8f506-bb1c-4964-839a-78287daf85b1" providerId="ADAL" clId="{0D12886E-009E-489D-9F76-6B70D8FCC13A}" dt="2022-06-13T08:50:54.515" v="129" actId="207"/>
          <ac:spMkLst>
            <pc:docMk/>
            <pc:sldMk cId="2087057519" sldId="2076138341"/>
            <ac:spMk id="5" creationId="{492EA20F-5564-C35B-E2C1-873F4D041246}"/>
          </ac:spMkLst>
        </pc:spChg>
        <pc:spChg chg="add del mod">
          <ac:chgData name="Eldert Grootenboer" userId="86a8f506-bb1c-4964-839a-78287daf85b1" providerId="ADAL" clId="{0D12886E-009E-489D-9F76-6B70D8FCC13A}" dt="2022-06-13T08:48:34.088" v="114"/>
          <ac:spMkLst>
            <pc:docMk/>
            <pc:sldMk cId="2087057519" sldId="2076138341"/>
            <ac:spMk id="6" creationId="{77ACD37F-10BB-496A-7237-84EE38E0363F}"/>
          </ac:spMkLst>
        </pc:spChg>
        <pc:spChg chg="add del">
          <ac:chgData name="Eldert Grootenboer" userId="86a8f506-bb1c-4964-839a-78287daf85b1" providerId="ADAL" clId="{0D12886E-009E-489D-9F76-6B70D8FCC13A}" dt="2022-06-13T08:54:37.684" v="145" actId="700"/>
          <ac:spMkLst>
            <pc:docMk/>
            <pc:sldMk cId="2087057519" sldId="2076138341"/>
            <ac:spMk id="8" creationId="{100EDD19-6802-4EC3-95CE-CFFAB042CFD6}"/>
          </ac:spMkLst>
        </pc:spChg>
        <pc:spChg chg="add del mod">
          <ac:chgData name="Eldert Grootenboer" userId="86a8f506-bb1c-4964-839a-78287daf85b1" providerId="ADAL" clId="{0D12886E-009E-489D-9F76-6B70D8FCC13A}" dt="2022-06-13T08:48:34.088" v="114"/>
          <ac:spMkLst>
            <pc:docMk/>
            <pc:sldMk cId="2087057519" sldId="2076138341"/>
            <ac:spMk id="9" creationId="{2EC5E58F-B603-F2E6-84C9-0CA58079CB87}"/>
          </ac:spMkLst>
        </pc:spChg>
        <pc:spChg chg="add del">
          <ac:chgData name="Eldert Grootenboer" userId="86a8f506-bb1c-4964-839a-78287daf85b1" providerId="ADAL" clId="{0D12886E-009E-489D-9F76-6B70D8FCC13A}" dt="2022-06-13T08:54:37.684" v="145" actId="700"/>
          <ac:spMkLst>
            <pc:docMk/>
            <pc:sldMk cId="2087057519" sldId="2076138341"/>
            <ac:spMk id="10" creationId="{DB17E863-922E-4C26-BD64-E8FD41D28661}"/>
          </ac:spMkLst>
        </pc:spChg>
        <pc:spChg chg="add del mod">
          <ac:chgData name="Eldert Grootenboer" userId="86a8f506-bb1c-4964-839a-78287daf85b1" providerId="ADAL" clId="{0D12886E-009E-489D-9F76-6B70D8FCC13A}" dt="2022-06-13T08:48:34.088" v="114"/>
          <ac:spMkLst>
            <pc:docMk/>
            <pc:sldMk cId="2087057519" sldId="2076138341"/>
            <ac:spMk id="13" creationId="{3E5C60CD-A7C5-BD30-13DD-9F3E035043D7}"/>
          </ac:spMkLst>
        </pc:spChg>
        <pc:spChg chg="add del mod">
          <ac:chgData name="Eldert Grootenboer" userId="86a8f506-bb1c-4964-839a-78287daf85b1" providerId="ADAL" clId="{0D12886E-009E-489D-9F76-6B70D8FCC13A}" dt="2022-06-13T08:48:34.088" v="114"/>
          <ac:spMkLst>
            <pc:docMk/>
            <pc:sldMk cId="2087057519" sldId="2076138341"/>
            <ac:spMk id="19" creationId="{DDF2A854-0F39-C741-EE9C-2C49194665C7}"/>
          </ac:spMkLst>
        </pc:spChg>
        <pc:spChg chg="add del mod">
          <ac:chgData name="Eldert Grootenboer" userId="86a8f506-bb1c-4964-839a-78287daf85b1" providerId="ADAL" clId="{0D12886E-009E-489D-9F76-6B70D8FCC13A}" dt="2022-06-13T08:48:34.088" v="114"/>
          <ac:spMkLst>
            <pc:docMk/>
            <pc:sldMk cId="2087057519" sldId="2076138341"/>
            <ac:spMk id="20" creationId="{A24B89AA-ABB5-49FC-AFC8-E8C4C58A24DB}"/>
          </ac:spMkLst>
        </pc:spChg>
        <pc:spChg chg="add del mod">
          <ac:chgData name="Eldert Grootenboer" userId="86a8f506-bb1c-4964-839a-78287daf85b1" providerId="ADAL" clId="{0D12886E-009E-489D-9F76-6B70D8FCC13A}" dt="2022-06-13T08:48:34.088" v="114"/>
          <ac:spMkLst>
            <pc:docMk/>
            <pc:sldMk cId="2087057519" sldId="2076138341"/>
            <ac:spMk id="26" creationId="{70A49950-009F-2712-1501-BF36A6D45B9B}"/>
          </ac:spMkLst>
        </pc:spChg>
        <pc:spChg chg="add mod">
          <ac:chgData name="Eldert Grootenboer" userId="86a8f506-bb1c-4964-839a-78287daf85b1" providerId="ADAL" clId="{0D12886E-009E-489D-9F76-6B70D8FCC13A}" dt="2022-06-13T08:50:54.515" v="129" actId="207"/>
          <ac:spMkLst>
            <pc:docMk/>
            <pc:sldMk cId="2087057519" sldId="2076138341"/>
            <ac:spMk id="44" creationId="{DD5F5136-3F22-39C1-F386-5A395E755064}"/>
          </ac:spMkLst>
        </pc:spChg>
        <pc:spChg chg="add mod">
          <ac:chgData name="Eldert Grootenboer" userId="86a8f506-bb1c-4964-839a-78287daf85b1" providerId="ADAL" clId="{0D12886E-009E-489D-9F76-6B70D8FCC13A}" dt="2022-06-13T08:50:54.515" v="129" actId="207"/>
          <ac:spMkLst>
            <pc:docMk/>
            <pc:sldMk cId="2087057519" sldId="2076138341"/>
            <ac:spMk id="46" creationId="{94E78A9B-1D14-F1FC-FDE0-4BA0166C6FBA}"/>
          </ac:spMkLst>
        </pc:spChg>
        <pc:spChg chg="add del mod">
          <ac:chgData name="Eldert Grootenboer" userId="86a8f506-bb1c-4964-839a-78287daf85b1" providerId="ADAL" clId="{0D12886E-009E-489D-9F76-6B70D8FCC13A}" dt="2022-06-13T10:04:05.687" v="562" actId="478"/>
          <ac:spMkLst>
            <pc:docMk/>
            <pc:sldMk cId="2087057519" sldId="2076138341"/>
            <ac:spMk id="58" creationId="{66ECA306-E8B7-BB52-0D40-24A55BB12105}"/>
          </ac:spMkLst>
        </pc:spChg>
        <pc:spChg chg="add del mod">
          <ac:chgData name="Eldert Grootenboer" userId="86a8f506-bb1c-4964-839a-78287daf85b1" providerId="ADAL" clId="{0D12886E-009E-489D-9F76-6B70D8FCC13A}" dt="2022-06-13T10:04:04.730" v="560" actId="478"/>
          <ac:spMkLst>
            <pc:docMk/>
            <pc:sldMk cId="2087057519" sldId="2076138341"/>
            <ac:spMk id="71" creationId="{4BB12701-DE2A-3DEA-836C-AE41DEC67DA9}"/>
          </ac:spMkLst>
        </pc:spChg>
        <pc:picChg chg="add mod">
          <ac:chgData name="Eldert Grootenboer" userId="86a8f506-bb1c-4964-839a-78287daf85b1" providerId="ADAL" clId="{0D12886E-009E-489D-9F76-6B70D8FCC13A}" dt="2022-06-13T08:50:37.009" v="127" actId="27349"/>
          <ac:picMkLst>
            <pc:docMk/>
            <pc:sldMk cId="2087057519" sldId="2076138341"/>
            <ac:picMk id="4" creationId="{509D170E-7385-74DC-AC10-6215AF6530FD}"/>
          </ac:picMkLst>
        </pc:picChg>
        <pc:picChg chg="add del mod">
          <ac:chgData name="Eldert Grootenboer" userId="86a8f506-bb1c-4964-839a-78287daf85b1" providerId="ADAL" clId="{0D12886E-009E-489D-9F76-6B70D8FCC13A}" dt="2022-06-13T08:48:34.088" v="114"/>
          <ac:picMkLst>
            <pc:docMk/>
            <pc:sldMk cId="2087057519" sldId="2076138341"/>
            <ac:picMk id="7" creationId="{17F03CDB-B185-0EDD-3B15-5EF174CB2173}"/>
          </ac:picMkLst>
        </pc:picChg>
        <pc:picChg chg="add del mod">
          <ac:chgData name="Eldert Grootenboer" userId="86a8f506-bb1c-4964-839a-78287daf85b1" providerId="ADAL" clId="{0D12886E-009E-489D-9F76-6B70D8FCC13A}" dt="2022-06-13T08:48:34.088" v="114"/>
          <ac:picMkLst>
            <pc:docMk/>
            <pc:sldMk cId="2087057519" sldId="2076138341"/>
            <ac:picMk id="11" creationId="{86806CE2-C0CA-FEBC-BAAF-11F613EF0300}"/>
          </ac:picMkLst>
        </pc:picChg>
        <pc:picChg chg="add del mod">
          <ac:chgData name="Eldert Grootenboer" userId="86a8f506-bb1c-4964-839a-78287daf85b1" providerId="ADAL" clId="{0D12886E-009E-489D-9F76-6B70D8FCC13A}" dt="2022-06-13T08:48:34.088" v="114"/>
          <ac:picMkLst>
            <pc:docMk/>
            <pc:sldMk cId="2087057519" sldId="2076138341"/>
            <ac:picMk id="12" creationId="{CD173A34-B8FE-3C05-0F6F-BA6517ADD713}"/>
          </ac:picMkLst>
        </pc:picChg>
        <pc:picChg chg="add del mod">
          <ac:chgData name="Eldert Grootenboer" userId="86a8f506-bb1c-4964-839a-78287daf85b1" providerId="ADAL" clId="{0D12886E-009E-489D-9F76-6B70D8FCC13A}" dt="2022-06-13T08:48:34.088" v="114"/>
          <ac:picMkLst>
            <pc:docMk/>
            <pc:sldMk cId="2087057519" sldId="2076138341"/>
            <ac:picMk id="14" creationId="{9A058C43-D741-717E-2F94-86BF6A764433}"/>
          </ac:picMkLst>
        </pc:picChg>
        <pc:picChg chg="add del mod">
          <ac:chgData name="Eldert Grootenboer" userId="86a8f506-bb1c-4964-839a-78287daf85b1" providerId="ADAL" clId="{0D12886E-009E-489D-9F76-6B70D8FCC13A}" dt="2022-06-13T08:48:34.088" v="114"/>
          <ac:picMkLst>
            <pc:docMk/>
            <pc:sldMk cId="2087057519" sldId="2076138341"/>
            <ac:picMk id="15" creationId="{AECFF2C7-BB0A-1316-C319-4F3B8646F5A3}"/>
          </ac:picMkLst>
        </pc:picChg>
        <pc:picChg chg="add del mod">
          <ac:chgData name="Eldert Grootenboer" userId="86a8f506-bb1c-4964-839a-78287daf85b1" providerId="ADAL" clId="{0D12886E-009E-489D-9F76-6B70D8FCC13A}" dt="2022-06-13T08:48:34.088" v="114"/>
          <ac:picMkLst>
            <pc:docMk/>
            <pc:sldMk cId="2087057519" sldId="2076138341"/>
            <ac:picMk id="16" creationId="{77EEDB5A-3E03-0D3D-FEE4-A429E229FD18}"/>
          </ac:picMkLst>
        </pc:picChg>
        <pc:picChg chg="add del mod">
          <ac:chgData name="Eldert Grootenboer" userId="86a8f506-bb1c-4964-839a-78287daf85b1" providerId="ADAL" clId="{0D12886E-009E-489D-9F76-6B70D8FCC13A}" dt="2022-06-13T08:48:34.088" v="114"/>
          <ac:picMkLst>
            <pc:docMk/>
            <pc:sldMk cId="2087057519" sldId="2076138341"/>
            <ac:picMk id="29" creationId="{8BBFBF16-EB63-800B-3285-F33BBAF02ECE}"/>
          </ac:picMkLst>
        </pc:picChg>
        <pc:picChg chg="add mod">
          <ac:chgData name="Eldert Grootenboer" userId="86a8f506-bb1c-4964-839a-78287daf85b1" providerId="ADAL" clId="{0D12886E-009E-489D-9F76-6B70D8FCC13A}" dt="2022-06-13T08:50:37.009" v="127" actId="27349"/>
          <ac:picMkLst>
            <pc:docMk/>
            <pc:sldMk cId="2087057519" sldId="2076138341"/>
            <ac:picMk id="34" creationId="{5F352D6E-9B4A-0E0B-E3AA-F240D3DF1B44}"/>
          </ac:picMkLst>
        </pc:picChg>
        <pc:picChg chg="add mod">
          <ac:chgData name="Eldert Grootenboer" userId="86a8f506-bb1c-4964-839a-78287daf85b1" providerId="ADAL" clId="{0D12886E-009E-489D-9F76-6B70D8FCC13A}" dt="2022-06-13T08:50:37.009" v="127" actId="27349"/>
          <ac:picMkLst>
            <pc:docMk/>
            <pc:sldMk cId="2087057519" sldId="2076138341"/>
            <ac:picMk id="36" creationId="{A5AF55DF-451C-6C40-440A-63940BA45DA0}"/>
          </ac:picMkLst>
        </pc:picChg>
        <pc:picChg chg="add mod">
          <ac:chgData name="Eldert Grootenboer" userId="86a8f506-bb1c-4964-839a-78287daf85b1" providerId="ADAL" clId="{0D12886E-009E-489D-9F76-6B70D8FCC13A}" dt="2022-06-13T08:50:37.009" v="127" actId="27349"/>
          <ac:picMkLst>
            <pc:docMk/>
            <pc:sldMk cId="2087057519" sldId="2076138341"/>
            <ac:picMk id="38" creationId="{770DC908-631A-DD48-879D-1462CFAE327E}"/>
          </ac:picMkLst>
        </pc:picChg>
        <pc:picChg chg="add mod">
          <ac:chgData name="Eldert Grootenboer" userId="86a8f506-bb1c-4964-839a-78287daf85b1" providerId="ADAL" clId="{0D12886E-009E-489D-9F76-6B70D8FCC13A}" dt="2022-06-13T08:50:37.009" v="127" actId="27349"/>
          <ac:picMkLst>
            <pc:docMk/>
            <pc:sldMk cId="2087057519" sldId="2076138341"/>
            <ac:picMk id="64" creationId="{5BE2EC2F-18E8-B5CE-BBEB-498FFF6C3100}"/>
          </ac:picMkLst>
        </pc:picChg>
        <pc:cxnChg chg="add del mod">
          <ac:chgData name="Eldert Grootenboer" userId="86a8f506-bb1c-4964-839a-78287daf85b1" providerId="ADAL" clId="{0D12886E-009E-489D-9F76-6B70D8FCC13A}" dt="2022-06-13T08:48:34.088" v="114"/>
          <ac:cxnSpMkLst>
            <pc:docMk/>
            <pc:sldMk cId="2087057519" sldId="2076138341"/>
            <ac:cxnSpMk id="17" creationId="{7C1B439A-408E-3959-0ED3-3E969D2ABC65}"/>
          </ac:cxnSpMkLst>
        </pc:cxnChg>
        <pc:cxnChg chg="add del mod">
          <ac:chgData name="Eldert Grootenboer" userId="86a8f506-bb1c-4964-839a-78287daf85b1" providerId="ADAL" clId="{0D12886E-009E-489D-9F76-6B70D8FCC13A}" dt="2022-06-13T08:48:34.088" v="114"/>
          <ac:cxnSpMkLst>
            <pc:docMk/>
            <pc:sldMk cId="2087057519" sldId="2076138341"/>
            <ac:cxnSpMk id="18" creationId="{0AC5F573-B8A6-B0BE-E7EE-F876110AD37F}"/>
          </ac:cxnSpMkLst>
        </pc:cxnChg>
        <pc:cxnChg chg="add del mod">
          <ac:chgData name="Eldert Grootenboer" userId="86a8f506-bb1c-4964-839a-78287daf85b1" providerId="ADAL" clId="{0D12886E-009E-489D-9F76-6B70D8FCC13A}" dt="2022-06-13T08:48:34.088" v="114"/>
          <ac:cxnSpMkLst>
            <pc:docMk/>
            <pc:sldMk cId="2087057519" sldId="2076138341"/>
            <ac:cxnSpMk id="21" creationId="{7822B7FE-00A3-1204-B85A-966B1C1C2851}"/>
          </ac:cxnSpMkLst>
        </pc:cxnChg>
        <pc:cxnChg chg="add del mod">
          <ac:chgData name="Eldert Grootenboer" userId="86a8f506-bb1c-4964-839a-78287daf85b1" providerId="ADAL" clId="{0D12886E-009E-489D-9F76-6B70D8FCC13A}" dt="2022-06-13T08:48:34.088" v="114"/>
          <ac:cxnSpMkLst>
            <pc:docMk/>
            <pc:sldMk cId="2087057519" sldId="2076138341"/>
            <ac:cxnSpMk id="22" creationId="{6B65B4BC-E987-172B-68D7-E01B543EA35A}"/>
          </ac:cxnSpMkLst>
        </pc:cxnChg>
        <pc:cxnChg chg="add del mod">
          <ac:chgData name="Eldert Grootenboer" userId="86a8f506-bb1c-4964-839a-78287daf85b1" providerId="ADAL" clId="{0D12886E-009E-489D-9F76-6B70D8FCC13A}" dt="2022-06-13T08:48:34.088" v="114"/>
          <ac:cxnSpMkLst>
            <pc:docMk/>
            <pc:sldMk cId="2087057519" sldId="2076138341"/>
            <ac:cxnSpMk id="23" creationId="{51C4AB25-C4F0-9F59-FA95-7D3D3FB611E3}"/>
          </ac:cxnSpMkLst>
        </pc:cxnChg>
        <pc:cxnChg chg="add del mod">
          <ac:chgData name="Eldert Grootenboer" userId="86a8f506-bb1c-4964-839a-78287daf85b1" providerId="ADAL" clId="{0D12886E-009E-489D-9F76-6B70D8FCC13A}" dt="2022-06-13T08:48:34.088" v="114"/>
          <ac:cxnSpMkLst>
            <pc:docMk/>
            <pc:sldMk cId="2087057519" sldId="2076138341"/>
            <ac:cxnSpMk id="24" creationId="{2A6FA6F9-A15E-F3CE-6D1E-EEC55AB7C2E7}"/>
          </ac:cxnSpMkLst>
        </pc:cxnChg>
        <pc:cxnChg chg="add del mod">
          <ac:chgData name="Eldert Grootenboer" userId="86a8f506-bb1c-4964-839a-78287daf85b1" providerId="ADAL" clId="{0D12886E-009E-489D-9F76-6B70D8FCC13A}" dt="2022-06-13T08:48:34.088" v="114"/>
          <ac:cxnSpMkLst>
            <pc:docMk/>
            <pc:sldMk cId="2087057519" sldId="2076138341"/>
            <ac:cxnSpMk id="25" creationId="{19C1D804-545D-2181-12E4-4C7B048F87FD}"/>
          </ac:cxnSpMkLst>
        </pc:cxnChg>
        <pc:cxnChg chg="add del mod">
          <ac:chgData name="Eldert Grootenboer" userId="86a8f506-bb1c-4964-839a-78287daf85b1" providerId="ADAL" clId="{0D12886E-009E-489D-9F76-6B70D8FCC13A}" dt="2022-06-13T08:48:34.088" v="114"/>
          <ac:cxnSpMkLst>
            <pc:docMk/>
            <pc:sldMk cId="2087057519" sldId="2076138341"/>
            <ac:cxnSpMk id="27" creationId="{69BD923A-55CA-F80C-C6E0-43FB9A73DE76}"/>
          </ac:cxnSpMkLst>
        </pc:cxnChg>
        <pc:cxnChg chg="add del mod">
          <ac:chgData name="Eldert Grootenboer" userId="86a8f506-bb1c-4964-839a-78287daf85b1" providerId="ADAL" clId="{0D12886E-009E-489D-9F76-6B70D8FCC13A}" dt="2022-06-13T08:48:34.088" v="114"/>
          <ac:cxnSpMkLst>
            <pc:docMk/>
            <pc:sldMk cId="2087057519" sldId="2076138341"/>
            <ac:cxnSpMk id="28" creationId="{20CFC259-0298-0B68-E65F-8BDF8F14874F}"/>
          </ac:cxnSpMkLst>
        </pc:cxnChg>
        <pc:cxnChg chg="add del mod">
          <ac:chgData name="Eldert Grootenboer" userId="86a8f506-bb1c-4964-839a-78287daf85b1" providerId="ADAL" clId="{0D12886E-009E-489D-9F76-6B70D8FCC13A}" dt="2022-06-13T08:48:34.088" v="114"/>
          <ac:cxnSpMkLst>
            <pc:docMk/>
            <pc:sldMk cId="2087057519" sldId="2076138341"/>
            <ac:cxnSpMk id="30" creationId="{E7E8E977-AE9F-AA76-BD7F-83E7C45DC3D2}"/>
          </ac:cxnSpMkLst>
        </pc:cxnChg>
        <pc:cxnChg chg="add mod">
          <ac:chgData name="Eldert Grootenboer" userId="86a8f506-bb1c-4964-839a-78287daf85b1" providerId="ADAL" clId="{0D12886E-009E-489D-9F76-6B70D8FCC13A}" dt="2022-06-13T08:51:15.260" v="130" actId="208"/>
          <ac:cxnSpMkLst>
            <pc:docMk/>
            <pc:sldMk cId="2087057519" sldId="2076138341"/>
            <ac:cxnSpMk id="40" creationId="{820C8AC4-04E4-DDFF-6B39-502D76AE9DC8}"/>
          </ac:cxnSpMkLst>
        </pc:cxnChg>
        <pc:cxnChg chg="add mod">
          <ac:chgData name="Eldert Grootenboer" userId="86a8f506-bb1c-4964-839a-78287daf85b1" providerId="ADAL" clId="{0D12886E-009E-489D-9F76-6B70D8FCC13A}" dt="2022-06-13T08:51:15.260" v="130" actId="208"/>
          <ac:cxnSpMkLst>
            <pc:docMk/>
            <pc:sldMk cId="2087057519" sldId="2076138341"/>
            <ac:cxnSpMk id="42" creationId="{C6DB56EA-33E6-50D7-D6EC-9CA237E013C2}"/>
          </ac:cxnSpMkLst>
        </pc:cxnChg>
        <pc:cxnChg chg="add mod">
          <ac:chgData name="Eldert Grootenboer" userId="86a8f506-bb1c-4964-839a-78287daf85b1" providerId="ADAL" clId="{0D12886E-009E-489D-9F76-6B70D8FCC13A}" dt="2022-06-13T08:51:18.552" v="131" actId="208"/>
          <ac:cxnSpMkLst>
            <pc:docMk/>
            <pc:sldMk cId="2087057519" sldId="2076138341"/>
            <ac:cxnSpMk id="48" creationId="{728D1004-3CFB-7BDA-184B-06A3403AD216}"/>
          </ac:cxnSpMkLst>
        </pc:cxnChg>
        <pc:cxnChg chg="add mod">
          <ac:chgData name="Eldert Grootenboer" userId="86a8f506-bb1c-4964-839a-78287daf85b1" providerId="ADAL" clId="{0D12886E-009E-489D-9F76-6B70D8FCC13A}" dt="2022-06-13T08:51:15.260" v="130" actId="208"/>
          <ac:cxnSpMkLst>
            <pc:docMk/>
            <pc:sldMk cId="2087057519" sldId="2076138341"/>
            <ac:cxnSpMk id="50" creationId="{DC10038A-D12D-A4AA-4F8B-E47E50483730}"/>
          </ac:cxnSpMkLst>
        </pc:cxnChg>
        <pc:cxnChg chg="add mod">
          <ac:chgData name="Eldert Grootenboer" userId="86a8f506-bb1c-4964-839a-78287daf85b1" providerId="ADAL" clId="{0D12886E-009E-489D-9F76-6B70D8FCC13A}" dt="2022-06-13T08:51:15.260" v="130" actId="208"/>
          <ac:cxnSpMkLst>
            <pc:docMk/>
            <pc:sldMk cId="2087057519" sldId="2076138341"/>
            <ac:cxnSpMk id="52" creationId="{63CCD26B-F2ED-E801-0E6F-887A050E308A}"/>
          </ac:cxnSpMkLst>
        </pc:cxnChg>
        <pc:cxnChg chg="add mod">
          <ac:chgData name="Eldert Grootenboer" userId="86a8f506-bb1c-4964-839a-78287daf85b1" providerId="ADAL" clId="{0D12886E-009E-489D-9F76-6B70D8FCC13A}" dt="2022-06-13T08:51:15.260" v="130" actId="208"/>
          <ac:cxnSpMkLst>
            <pc:docMk/>
            <pc:sldMk cId="2087057519" sldId="2076138341"/>
            <ac:cxnSpMk id="54" creationId="{78A31616-CA53-F2D9-8E09-2BB771B88812}"/>
          </ac:cxnSpMkLst>
        </pc:cxnChg>
        <pc:cxnChg chg="add mod">
          <ac:chgData name="Eldert Grootenboer" userId="86a8f506-bb1c-4964-839a-78287daf85b1" providerId="ADAL" clId="{0D12886E-009E-489D-9F76-6B70D8FCC13A}" dt="2022-06-13T08:51:15.260" v="130" actId="208"/>
          <ac:cxnSpMkLst>
            <pc:docMk/>
            <pc:sldMk cId="2087057519" sldId="2076138341"/>
            <ac:cxnSpMk id="56" creationId="{29234B81-17CC-95C6-4490-2DC1F8F7D835}"/>
          </ac:cxnSpMkLst>
        </pc:cxnChg>
        <pc:cxnChg chg="add del mod">
          <ac:chgData name="Eldert Grootenboer" userId="86a8f506-bb1c-4964-839a-78287daf85b1" providerId="ADAL" clId="{0D12886E-009E-489D-9F76-6B70D8FCC13A}" dt="2022-06-13T10:04:04.730" v="560" actId="478"/>
          <ac:cxnSpMkLst>
            <pc:docMk/>
            <pc:sldMk cId="2087057519" sldId="2076138341"/>
            <ac:cxnSpMk id="60" creationId="{DE1DE3AC-34D7-A184-26BF-ECC57EDD40A4}"/>
          </ac:cxnSpMkLst>
        </pc:cxnChg>
        <pc:cxnChg chg="add del mod">
          <ac:chgData name="Eldert Grootenboer" userId="86a8f506-bb1c-4964-839a-78287daf85b1" providerId="ADAL" clId="{0D12886E-009E-489D-9F76-6B70D8FCC13A}" dt="2022-06-13T10:04:06.089" v="563" actId="478"/>
          <ac:cxnSpMkLst>
            <pc:docMk/>
            <pc:sldMk cId="2087057519" sldId="2076138341"/>
            <ac:cxnSpMk id="62" creationId="{A5DFBEB7-5A3B-17F0-6893-20AB67D4A7F0}"/>
          </ac:cxnSpMkLst>
        </pc:cxnChg>
        <pc:cxnChg chg="add mod">
          <ac:chgData name="Eldert Grootenboer" userId="86a8f506-bb1c-4964-839a-78287daf85b1" providerId="ADAL" clId="{0D12886E-009E-489D-9F76-6B70D8FCC13A}" dt="2022-06-13T08:51:15.260" v="130" actId="208"/>
          <ac:cxnSpMkLst>
            <pc:docMk/>
            <pc:sldMk cId="2087057519" sldId="2076138341"/>
            <ac:cxnSpMk id="66" creationId="{CA515857-AA4F-10B8-926D-2AB821DED270}"/>
          </ac:cxnSpMkLst>
        </pc:cxnChg>
        <pc:cxnChg chg="add del mod">
          <ac:chgData name="Eldert Grootenboer" userId="86a8f506-bb1c-4964-839a-78287daf85b1" providerId="ADAL" clId="{0D12886E-009E-489D-9F76-6B70D8FCC13A}" dt="2022-06-13T10:04:04.730" v="560" actId="478"/>
          <ac:cxnSpMkLst>
            <pc:docMk/>
            <pc:sldMk cId="2087057519" sldId="2076138341"/>
            <ac:cxnSpMk id="72" creationId="{8D14C347-C563-F9D6-7485-A1714209E274}"/>
          </ac:cxnSpMkLst>
        </pc:cxnChg>
      </pc:sldChg>
      <pc:sldChg chg="addSp delSp modSp add del mod setBg delDesignElem">
        <pc:chgData name="Eldert Grootenboer" userId="86a8f506-bb1c-4964-839a-78287daf85b1" providerId="ADAL" clId="{0D12886E-009E-489D-9F76-6B70D8FCC13A}" dt="2022-06-13T08:56:03.251" v="164" actId="47"/>
        <pc:sldMkLst>
          <pc:docMk/>
          <pc:sldMk cId="2166937662" sldId="2076138342"/>
        </pc:sldMkLst>
        <pc:spChg chg="mod">
          <ac:chgData name="Eldert Grootenboer" userId="86a8f506-bb1c-4964-839a-78287daf85b1" providerId="ADAL" clId="{0D12886E-009E-489D-9F76-6B70D8FCC13A}" dt="2022-06-13T08:53:23.586" v="138" actId="404"/>
          <ac:spMkLst>
            <pc:docMk/>
            <pc:sldMk cId="2166937662" sldId="2076138342"/>
            <ac:spMk id="2" creationId="{BEB30092-4628-B9C8-4F0A-753C030F92E9}"/>
          </ac:spMkLst>
        </pc:spChg>
        <pc:spChg chg="del">
          <ac:chgData name="Eldert Grootenboer" userId="86a8f506-bb1c-4964-839a-78287daf85b1" providerId="ADAL" clId="{0D12886E-009E-489D-9F76-6B70D8FCC13A}" dt="2022-06-13T08:54:09.624" v="139" actId="478"/>
          <ac:spMkLst>
            <pc:docMk/>
            <pc:sldMk cId="2166937662" sldId="2076138342"/>
            <ac:spMk id="5" creationId="{492EA20F-5564-C35B-E2C1-873F4D041246}"/>
          </ac:spMkLst>
        </pc:spChg>
        <pc:spChg chg="add">
          <ac:chgData name="Eldert Grootenboer" userId="86a8f506-bb1c-4964-839a-78287daf85b1" providerId="ADAL" clId="{0D12886E-009E-489D-9F76-6B70D8FCC13A}" dt="2022-06-13T08:54:12.484" v="141" actId="22"/>
          <ac:spMkLst>
            <pc:docMk/>
            <pc:sldMk cId="2166937662" sldId="2076138342"/>
            <ac:spMk id="7" creationId="{8CDE92DB-937F-E3FC-7E38-862AF433A9CC}"/>
          </ac:spMkLst>
        </pc:spChg>
        <pc:spChg chg="del">
          <ac:chgData name="Eldert Grootenboer" userId="86a8f506-bb1c-4964-839a-78287daf85b1" providerId="ADAL" clId="{0D12886E-009E-489D-9F76-6B70D8FCC13A}" dt="2022-06-13T08:51:59.848" v="135"/>
          <ac:spMkLst>
            <pc:docMk/>
            <pc:sldMk cId="2166937662" sldId="2076138342"/>
            <ac:spMk id="8" creationId="{100EDD19-6802-4EC3-95CE-CFFAB042CFD6}"/>
          </ac:spMkLst>
        </pc:spChg>
        <pc:spChg chg="del">
          <ac:chgData name="Eldert Grootenboer" userId="86a8f506-bb1c-4964-839a-78287daf85b1" providerId="ADAL" clId="{0D12886E-009E-489D-9F76-6B70D8FCC13A}" dt="2022-06-13T08:51:59.848" v="135"/>
          <ac:spMkLst>
            <pc:docMk/>
            <pc:sldMk cId="2166937662" sldId="2076138342"/>
            <ac:spMk id="10" creationId="{DB17E863-922E-4C26-BD64-E8FD41D28661}"/>
          </ac:spMkLst>
        </pc:spChg>
        <pc:spChg chg="add">
          <ac:chgData name="Eldert Grootenboer" userId="86a8f506-bb1c-4964-839a-78287daf85b1" providerId="ADAL" clId="{0D12886E-009E-489D-9F76-6B70D8FCC13A}" dt="2022-06-13T08:54:12.484" v="141" actId="22"/>
          <ac:spMkLst>
            <pc:docMk/>
            <pc:sldMk cId="2166937662" sldId="2076138342"/>
            <ac:spMk id="14" creationId="{563445C7-A6D5-0B04-CE12-5806119E5743}"/>
          </ac:spMkLst>
        </pc:spChg>
        <pc:spChg chg="add">
          <ac:chgData name="Eldert Grootenboer" userId="86a8f506-bb1c-4964-839a-78287daf85b1" providerId="ADAL" clId="{0D12886E-009E-489D-9F76-6B70D8FCC13A}" dt="2022-06-13T08:54:12.484" v="141" actId="22"/>
          <ac:spMkLst>
            <pc:docMk/>
            <pc:sldMk cId="2166937662" sldId="2076138342"/>
            <ac:spMk id="15" creationId="{840C7EA8-4BD4-E4D7-62CF-1D9BDDEA6F04}"/>
          </ac:spMkLst>
        </pc:spChg>
        <pc:spChg chg="del">
          <ac:chgData name="Eldert Grootenboer" userId="86a8f506-bb1c-4964-839a-78287daf85b1" providerId="ADAL" clId="{0D12886E-009E-489D-9F76-6B70D8FCC13A}" dt="2022-06-13T08:54:09.624" v="139" actId="478"/>
          <ac:spMkLst>
            <pc:docMk/>
            <pc:sldMk cId="2166937662" sldId="2076138342"/>
            <ac:spMk id="44" creationId="{DD5F5136-3F22-39C1-F386-5A395E755064}"/>
          </ac:spMkLst>
        </pc:spChg>
        <pc:spChg chg="del">
          <ac:chgData name="Eldert Grootenboer" userId="86a8f506-bb1c-4964-839a-78287daf85b1" providerId="ADAL" clId="{0D12886E-009E-489D-9F76-6B70D8FCC13A}" dt="2022-06-13T08:54:09.624" v="139" actId="478"/>
          <ac:spMkLst>
            <pc:docMk/>
            <pc:sldMk cId="2166937662" sldId="2076138342"/>
            <ac:spMk id="46" creationId="{94E78A9B-1D14-F1FC-FDE0-4BA0166C6FBA}"/>
          </ac:spMkLst>
        </pc:spChg>
        <pc:spChg chg="del">
          <ac:chgData name="Eldert Grootenboer" userId="86a8f506-bb1c-4964-839a-78287daf85b1" providerId="ADAL" clId="{0D12886E-009E-489D-9F76-6B70D8FCC13A}" dt="2022-06-13T08:54:09.624" v="139" actId="478"/>
          <ac:spMkLst>
            <pc:docMk/>
            <pc:sldMk cId="2166937662" sldId="2076138342"/>
            <ac:spMk id="58" creationId="{66ECA306-E8B7-BB52-0D40-24A55BB12105}"/>
          </ac:spMkLst>
        </pc:spChg>
        <pc:picChg chg="del">
          <ac:chgData name="Eldert Grootenboer" userId="86a8f506-bb1c-4964-839a-78287daf85b1" providerId="ADAL" clId="{0D12886E-009E-489D-9F76-6B70D8FCC13A}" dt="2022-06-13T08:54:11.686" v="140" actId="478"/>
          <ac:picMkLst>
            <pc:docMk/>
            <pc:sldMk cId="2166937662" sldId="2076138342"/>
            <ac:picMk id="4" creationId="{509D170E-7385-74DC-AC10-6215AF6530FD}"/>
          </ac:picMkLst>
        </pc:picChg>
        <pc:picChg chg="add">
          <ac:chgData name="Eldert Grootenboer" userId="86a8f506-bb1c-4964-839a-78287daf85b1" providerId="ADAL" clId="{0D12886E-009E-489D-9F76-6B70D8FCC13A}" dt="2022-06-13T08:54:12.484" v="141" actId="22"/>
          <ac:picMkLst>
            <pc:docMk/>
            <pc:sldMk cId="2166937662" sldId="2076138342"/>
            <ac:picMk id="6" creationId="{D82B0423-7E28-09AC-A184-47EFA9BF663D}"/>
          </ac:picMkLst>
        </pc:picChg>
        <pc:picChg chg="add">
          <ac:chgData name="Eldert Grootenboer" userId="86a8f506-bb1c-4964-839a-78287daf85b1" providerId="ADAL" clId="{0D12886E-009E-489D-9F76-6B70D8FCC13A}" dt="2022-06-13T08:54:12.484" v="141" actId="22"/>
          <ac:picMkLst>
            <pc:docMk/>
            <pc:sldMk cId="2166937662" sldId="2076138342"/>
            <ac:picMk id="9" creationId="{5FD35B08-B0DC-004D-3506-E202BB5F7EE4}"/>
          </ac:picMkLst>
        </pc:picChg>
        <pc:picChg chg="add">
          <ac:chgData name="Eldert Grootenboer" userId="86a8f506-bb1c-4964-839a-78287daf85b1" providerId="ADAL" clId="{0D12886E-009E-489D-9F76-6B70D8FCC13A}" dt="2022-06-13T08:54:12.484" v="141" actId="22"/>
          <ac:picMkLst>
            <pc:docMk/>
            <pc:sldMk cId="2166937662" sldId="2076138342"/>
            <ac:picMk id="11" creationId="{8B621ABD-1D83-DD8D-019A-490358D4F357}"/>
          </ac:picMkLst>
        </pc:picChg>
        <pc:picChg chg="add">
          <ac:chgData name="Eldert Grootenboer" userId="86a8f506-bb1c-4964-839a-78287daf85b1" providerId="ADAL" clId="{0D12886E-009E-489D-9F76-6B70D8FCC13A}" dt="2022-06-13T08:54:12.484" v="141" actId="22"/>
          <ac:picMkLst>
            <pc:docMk/>
            <pc:sldMk cId="2166937662" sldId="2076138342"/>
            <ac:picMk id="12" creationId="{8E34BA47-4007-762A-36AB-B10D583A755F}"/>
          </ac:picMkLst>
        </pc:picChg>
        <pc:picChg chg="add">
          <ac:chgData name="Eldert Grootenboer" userId="86a8f506-bb1c-4964-839a-78287daf85b1" providerId="ADAL" clId="{0D12886E-009E-489D-9F76-6B70D8FCC13A}" dt="2022-06-13T08:54:12.484" v="141" actId="22"/>
          <ac:picMkLst>
            <pc:docMk/>
            <pc:sldMk cId="2166937662" sldId="2076138342"/>
            <ac:picMk id="21" creationId="{70B39110-B2C3-01C1-A584-D1091AAF6847}"/>
          </ac:picMkLst>
        </pc:picChg>
        <pc:picChg chg="add">
          <ac:chgData name="Eldert Grootenboer" userId="86a8f506-bb1c-4964-839a-78287daf85b1" providerId="ADAL" clId="{0D12886E-009E-489D-9F76-6B70D8FCC13A}" dt="2022-06-13T08:54:12.484" v="141" actId="22"/>
          <ac:picMkLst>
            <pc:docMk/>
            <pc:sldMk cId="2166937662" sldId="2076138342"/>
            <ac:picMk id="23" creationId="{C89AF43A-6C01-4F9F-2D6D-BE54FC61F12C}"/>
          </ac:picMkLst>
        </pc:picChg>
        <pc:picChg chg="add">
          <ac:chgData name="Eldert Grootenboer" userId="86a8f506-bb1c-4964-839a-78287daf85b1" providerId="ADAL" clId="{0D12886E-009E-489D-9F76-6B70D8FCC13A}" dt="2022-06-13T08:54:12.484" v="141" actId="22"/>
          <ac:picMkLst>
            <pc:docMk/>
            <pc:sldMk cId="2166937662" sldId="2076138342"/>
            <ac:picMk id="24" creationId="{F332CD46-AD2A-6E0E-0809-3D58D955FD03}"/>
          </ac:picMkLst>
        </pc:picChg>
        <pc:picChg chg="add">
          <ac:chgData name="Eldert Grootenboer" userId="86a8f506-bb1c-4964-839a-78287daf85b1" providerId="ADAL" clId="{0D12886E-009E-489D-9F76-6B70D8FCC13A}" dt="2022-06-13T08:54:12.484" v="141" actId="22"/>
          <ac:picMkLst>
            <pc:docMk/>
            <pc:sldMk cId="2166937662" sldId="2076138342"/>
            <ac:picMk id="26" creationId="{D4507C4C-D12B-99D9-DABF-7D88997E5CEA}"/>
          </ac:picMkLst>
        </pc:picChg>
        <pc:picChg chg="del">
          <ac:chgData name="Eldert Grootenboer" userId="86a8f506-bb1c-4964-839a-78287daf85b1" providerId="ADAL" clId="{0D12886E-009E-489D-9F76-6B70D8FCC13A}" dt="2022-06-13T08:54:09.624" v="139" actId="478"/>
          <ac:picMkLst>
            <pc:docMk/>
            <pc:sldMk cId="2166937662" sldId="2076138342"/>
            <ac:picMk id="34" creationId="{5F352D6E-9B4A-0E0B-E3AA-F240D3DF1B44}"/>
          </ac:picMkLst>
        </pc:picChg>
        <pc:picChg chg="del">
          <ac:chgData name="Eldert Grootenboer" userId="86a8f506-bb1c-4964-839a-78287daf85b1" providerId="ADAL" clId="{0D12886E-009E-489D-9F76-6B70D8FCC13A}" dt="2022-06-13T08:54:09.624" v="139" actId="478"/>
          <ac:picMkLst>
            <pc:docMk/>
            <pc:sldMk cId="2166937662" sldId="2076138342"/>
            <ac:picMk id="36" creationId="{A5AF55DF-451C-6C40-440A-63940BA45DA0}"/>
          </ac:picMkLst>
        </pc:picChg>
        <pc:picChg chg="del">
          <ac:chgData name="Eldert Grootenboer" userId="86a8f506-bb1c-4964-839a-78287daf85b1" providerId="ADAL" clId="{0D12886E-009E-489D-9F76-6B70D8FCC13A}" dt="2022-06-13T08:54:09.624" v="139" actId="478"/>
          <ac:picMkLst>
            <pc:docMk/>
            <pc:sldMk cId="2166937662" sldId="2076138342"/>
            <ac:picMk id="38" creationId="{770DC908-631A-DD48-879D-1462CFAE327E}"/>
          </ac:picMkLst>
        </pc:picChg>
        <pc:picChg chg="del">
          <ac:chgData name="Eldert Grootenboer" userId="86a8f506-bb1c-4964-839a-78287daf85b1" providerId="ADAL" clId="{0D12886E-009E-489D-9F76-6B70D8FCC13A}" dt="2022-06-13T08:54:09.624" v="139" actId="478"/>
          <ac:picMkLst>
            <pc:docMk/>
            <pc:sldMk cId="2166937662" sldId="2076138342"/>
            <ac:picMk id="64" creationId="{5BE2EC2F-18E8-B5CE-BBEB-498FFF6C3100}"/>
          </ac:picMkLst>
        </pc:picChg>
        <pc:cxnChg chg="add mod">
          <ac:chgData name="Eldert Grootenboer" userId="86a8f506-bb1c-4964-839a-78287daf85b1" providerId="ADAL" clId="{0D12886E-009E-489D-9F76-6B70D8FCC13A}" dt="2022-06-13T08:54:12.484" v="141" actId="22"/>
          <ac:cxnSpMkLst>
            <pc:docMk/>
            <pc:sldMk cId="2166937662" sldId="2076138342"/>
            <ac:cxnSpMk id="13" creationId="{E1356D75-3EE6-FD7C-225E-A8727C40AB5F}"/>
          </ac:cxnSpMkLst>
        </pc:cxnChg>
        <pc:cxnChg chg="add mod">
          <ac:chgData name="Eldert Grootenboer" userId="86a8f506-bb1c-4964-839a-78287daf85b1" providerId="ADAL" clId="{0D12886E-009E-489D-9F76-6B70D8FCC13A}" dt="2022-06-13T08:54:12.484" v="141" actId="22"/>
          <ac:cxnSpMkLst>
            <pc:docMk/>
            <pc:sldMk cId="2166937662" sldId="2076138342"/>
            <ac:cxnSpMk id="16" creationId="{99D6CBE2-3063-47C2-11FD-426E116A0854}"/>
          </ac:cxnSpMkLst>
        </pc:cxnChg>
        <pc:cxnChg chg="add mod">
          <ac:chgData name="Eldert Grootenboer" userId="86a8f506-bb1c-4964-839a-78287daf85b1" providerId="ADAL" clId="{0D12886E-009E-489D-9F76-6B70D8FCC13A}" dt="2022-06-13T08:54:12.484" v="141" actId="22"/>
          <ac:cxnSpMkLst>
            <pc:docMk/>
            <pc:sldMk cId="2166937662" sldId="2076138342"/>
            <ac:cxnSpMk id="17" creationId="{A5A11EF2-42D3-A642-500F-6FDA051BAFC8}"/>
          </ac:cxnSpMkLst>
        </pc:cxnChg>
        <pc:cxnChg chg="add mod">
          <ac:chgData name="Eldert Grootenboer" userId="86a8f506-bb1c-4964-839a-78287daf85b1" providerId="ADAL" clId="{0D12886E-009E-489D-9F76-6B70D8FCC13A}" dt="2022-06-13T08:54:12.484" v="141" actId="22"/>
          <ac:cxnSpMkLst>
            <pc:docMk/>
            <pc:sldMk cId="2166937662" sldId="2076138342"/>
            <ac:cxnSpMk id="18" creationId="{CE77436B-E2EC-7250-EC20-17CA46C45792}"/>
          </ac:cxnSpMkLst>
        </pc:cxnChg>
        <pc:cxnChg chg="add mod">
          <ac:chgData name="Eldert Grootenboer" userId="86a8f506-bb1c-4964-839a-78287daf85b1" providerId="ADAL" clId="{0D12886E-009E-489D-9F76-6B70D8FCC13A}" dt="2022-06-13T08:54:12.484" v="141" actId="22"/>
          <ac:cxnSpMkLst>
            <pc:docMk/>
            <pc:sldMk cId="2166937662" sldId="2076138342"/>
            <ac:cxnSpMk id="19" creationId="{F0C47128-ECD2-F192-167F-C8068FAA1284}"/>
          </ac:cxnSpMkLst>
        </pc:cxnChg>
        <pc:cxnChg chg="add mod">
          <ac:chgData name="Eldert Grootenboer" userId="86a8f506-bb1c-4964-839a-78287daf85b1" providerId="ADAL" clId="{0D12886E-009E-489D-9F76-6B70D8FCC13A}" dt="2022-06-13T08:54:12.484" v="141" actId="22"/>
          <ac:cxnSpMkLst>
            <pc:docMk/>
            <pc:sldMk cId="2166937662" sldId="2076138342"/>
            <ac:cxnSpMk id="20" creationId="{25339745-3A07-00F2-0DA5-D5C77EC68E6A}"/>
          </ac:cxnSpMkLst>
        </pc:cxnChg>
        <pc:cxnChg chg="add mod">
          <ac:chgData name="Eldert Grootenboer" userId="86a8f506-bb1c-4964-839a-78287daf85b1" providerId="ADAL" clId="{0D12886E-009E-489D-9F76-6B70D8FCC13A}" dt="2022-06-13T08:54:12.484" v="141" actId="22"/>
          <ac:cxnSpMkLst>
            <pc:docMk/>
            <pc:sldMk cId="2166937662" sldId="2076138342"/>
            <ac:cxnSpMk id="22" creationId="{C7E07CD5-88DB-1862-095A-51056727FDAC}"/>
          </ac:cxnSpMkLst>
        </pc:cxnChg>
        <pc:cxnChg chg="add mod">
          <ac:chgData name="Eldert Grootenboer" userId="86a8f506-bb1c-4964-839a-78287daf85b1" providerId="ADAL" clId="{0D12886E-009E-489D-9F76-6B70D8FCC13A}" dt="2022-06-13T08:54:12.484" v="141" actId="22"/>
          <ac:cxnSpMkLst>
            <pc:docMk/>
            <pc:sldMk cId="2166937662" sldId="2076138342"/>
            <ac:cxnSpMk id="28" creationId="{6912ECF2-B485-E101-3522-DB3973F78B6B}"/>
          </ac:cxnSpMkLst>
        </pc:cxnChg>
        <pc:cxnChg chg="del mod">
          <ac:chgData name="Eldert Grootenboer" userId="86a8f506-bb1c-4964-839a-78287daf85b1" providerId="ADAL" clId="{0D12886E-009E-489D-9F76-6B70D8FCC13A}" dt="2022-06-13T08:54:09.624" v="139" actId="478"/>
          <ac:cxnSpMkLst>
            <pc:docMk/>
            <pc:sldMk cId="2166937662" sldId="2076138342"/>
            <ac:cxnSpMk id="40" creationId="{820C8AC4-04E4-DDFF-6B39-502D76AE9DC8}"/>
          </ac:cxnSpMkLst>
        </pc:cxnChg>
        <pc:cxnChg chg="del mod">
          <ac:chgData name="Eldert Grootenboer" userId="86a8f506-bb1c-4964-839a-78287daf85b1" providerId="ADAL" clId="{0D12886E-009E-489D-9F76-6B70D8FCC13A}" dt="2022-06-13T08:54:09.624" v="139" actId="478"/>
          <ac:cxnSpMkLst>
            <pc:docMk/>
            <pc:sldMk cId="2166937662" sldId="2076138342"/>
            <ac:cxnSpMk id="42" creationId="{C6DB56EA-33E6-50D7-D6EC-9CA237E013C2}"/>
          </ac:cxnSpMkLst>
        </pc:cxnChg>
        <pc:cxnChg chg="del mod">
          <ac:chgData name="Eldert Grootenboer" userId="86a8f506-bb1c-4964-839a-78287daf85b1" providerId="ADAL" clId="{0D12886E-009E-489D-9F76-6B70D8FCC13A}" dt="2022-06-13T08:54:09.624" v="139" actId="478"/>
          <ac:cxnSpMkLst>
            <pc:docMk/>
            <pc:sldMk cId="2166937662" sldId="2076138342"/>
            <ac:cxnSpMk id="48" creationId="{728D1004-3CFB-7BDA-184B-06A3403AD216}"/>
          </ac:cxnSpMkLst>
        </pc:cxnChg>
        <pc:cxnChg chg="del mod">
          <ac:chgData name="Eldert Grootenboer" userId="86a8f506-bb1c-4964-839a-78287daf85b1" providerId="ADAL" clId="{0D12886E-009E-489D-9F76-6B70D8FCC13A}" dt="2022-06-13T08:54:09.624" v="139" actId="478"/>
          <ac:cxnSpMkLst>
            <pc:docMk/>
            <pc:sldMk cId="2166937662" sldId="2076138342"/>
            <ac:cxnSpMk id="50" creationId="{DC10038A-D12D-A4AA-4F8B-E47E50483730}"/>
          </ac:cxnSpMkLst>
        </pc:cxnChg>
        <pc:cxnChg chg="del mod">
          <ac:chgData name="Eldert Grootenboer" userId="86a8f506-bb1c-4964-839a-78287daf85b1" providerId="ADAL" clId="{0D12886E-009E-489D-9F76-6B70D8FCC13A}" dt="2022-06-13T08:54:09.624" v="139" actId="478"/>
          <ac:cxnSpMkLst>
            <pc:docMk/>
            <pc:sldMk cId="2166937662" sldId="2076138342"/>
            <ac:cxnSpMk id="52" creationId="{63CCD26B-F2ED-E801-0E6F-887A050E308A}"/>
          </ac:cxnSpMkLst>
        </pc:cxnChg>
        <pc:cxnChg chg="del mod">
          <ac:chgData name="Eldert Grootenboer" userId="86a8f506-bb1c-4964-839a-78287daf85b1" providerId="ADAL" clId="{0D12886E-009E-489D-9F76-6B70D8FCC13A}" dt="2022-06-13T08:54:09.624" v="139" actId="478"/>
          <ac:cxnSpMkLst>
            <pc:docMk/>
            <pc:sldMk cId="2166937662" sldId="2076138342"/>
            <ac:cxnSpMk id="54" creationId="{78A31616-CA53-F2D9-8E09-2BB771B88812}"/>
          </ac:cxnSpMkLst>
        </pc:cxnChg>
        <pc:cxnChg chg="del mod">
          <ac:chgData name="Eldert Grootenboer" userId="86a8f506-bb1c-4964-839a-78287daf85b1" providerId="ADAL" clId="{0D12886E-009E-489D-9F76-6B70D8FCC13A}" dt="2022-06-13T08:54:09.624" v="139" actId="478"/>
          <ac:cxnSpMkLst>
            <pc:docMk/>
            <pc:sldMk cId="2166937662" sldId="2076138342"/>
            <ac:cxnSpMk id="56" creationId="{29234B81-17CC-95C6-4490-2DC1F8F7D835}"/>
          </ac:cxnSpMkLst>
        </pc:cxnChg>
        <pc:cxnChg chg="del mod">
          <ac:chgData name="Eldert Grootenboer" userId="86a8f506-bb1c-4964-839a-78287daf85b1" providerId="ADAL" clId="{0D12886E-009E-489D-9F76-6B70D8FCC13A}" dt="2022-06-13T08:54:09.624" v="139" actId="478"/>
          <ac:cxnSpMkLst>
            <pc:docMk/>
            <pc:sldMk cId="2166937662" sldId="2076138342"/>
            <ac:cxnSpMk id="60" creationId="{DE1DE3AC-34D7-A184-26BF-ECC57EDD40A4}"/>
          </ac:cxnSpMkLst>
        </pc:cxnChg>
        <pc:cxnChg chg="del mod">
          <ac:chgData name="Eldert Grootenboer" userId="86a8f506-bb1c-4964-839a-78287daf85b1" providerId="ADAL" clId="{0D12886E-009E-489D-9F76-6B70D8FCC13A}" dt="2022-06-13T08:54:09.624" v="139" actId="478"/>
          <ac:cxnSpMkLst>
            <pc:docMk/>
            <pc:sldMk cId="2166937662" sldId="2076138342"/>
            <ac:cxnSpMk id="62" creationId="{A5DFBEB7-5A3B-17F0-6893-20AB67D4A7F0}"/>
          </ac:cxnSpMkLst>
        </pc:cxnChg>
        <pc:cxnChg chg="del mod">
          <ac:chgData name="Eldert Grootenboer" userId="86a8f506-bb1c-4964-839a-78287daf85b1" providerId="ADAL" clId="{0D12886E-009E-489D-9F76-6B70D8FCC13A}" dt="2022-06-13T08:54:09.624" v="139" actId="478"/>
          <ac:cxnSpMkLst>
            <pc:docMk/>
            <pc:sldMk cId="2166937662" sldId="2076138342"/>
            <ac:cxnSpMk id="66" creationId="{CA515857-AA4F-10B8-926D-2AB821DED270}"/>
          </ac:cxnSpMkLst>
        </pc:cxnChg>
      </pc:sldChg>
      <pc:sldChg chg="addSp delSp modSp add del mod modAnim">
        <pc:chgData name="Eldert Grootenboer" userId="86a8f506-bb1c-4964-839a-78287daf85b1" providerId="ADAL" clId="{0D12886E-009E-489D-9F76-6B70D8FCC13A}" dt="2022-06-13T08:51:33.680" v="132" actId="47"/>
        <pc:sldMkLst>
          <pc:docMk/>
          <pc:sldMk cId="2620983269" sldId="2076138342"/>
        </pc:sldMkLst>
        <pc:spChg chg="mod">
          <ac:chgData name="Eldert Grootenboer" userId="86a8f506-bb1c-4964-839a-78287daf85b1" providerId="ADAL" clId="{0D12886E-009E-489D-9F76-6B70D8FCC13A}" dt="2022-06-13T08:48:14.213" v="112" actId="404"/>
          <ac:spMkLst>
            <pc:docMk/>
            <pc:sldMk cId="2620983269" sldId="2076138342"/>
            <ac:spMk id="2" creationId="{144BFEED-25AF-4E01-8C1B-55D9C2486C40}"/>
          </ac:spMkLst>
        </pc:spChg>
        <pc:spChg chg="mod">
          <ac:chgData name="Eldert Grootenboer" userId="86a8f506-bb1c-4964-839a-78287daf85b1" providerId="ADAL" clId="{0D12886E-009E-489D-9F76-6B70D8FCC13A}" dt="2022-06-13T08:47:34.202" v="97" actId="6549"/>
          <ac:spMkLst>
            <pc:docMk/>
            <pc:sldMk cId="2620983269" sldId="2076138342"/>
            <ac:spMk id="4" creationId="{24C939F7-E4CD-D684-39C8-DFA1EAEC5968}"/>
          </ac:spMkLst>
        </pc:spChg>
        <pc:spChg chg="add del mod">
          <ac:chgData name="Eldert Grootenboer" userId="86a8f506-bb1c-4964-839a-78287daf85b1" providerId="ADAL" clId="{0D12886E-009E-489D-9F76-6B70D8FCC13A}" dt="2022-06-13T08:48:53.394" v="116"/>
          <ac:spMkLst>
            <pc:docMk/>
            <pc:sldMk cId="2620983269" sldId="2076138342"/>
            <ac:spMk id="7" creationId="{1C6550A5-7C23-3695-3055-E6939A5B620F}"/>
          </ac:spMkLst>
        </pc:spChg>
        <pc:spChg chg="add del mod">
          <ac:chgData name="Eldert Grootenboer" userId="86a8f506-bb1c-4964-839a-78287daf85b1" providerId="ADAL" clId="{0D12886E-009E-489D-9F76-6B70D8FCC13A}" dt="2022-06-13T08:48:53.394" v="116"/>
          <ac:spMkLst>
            <pc:docMk/>
            <pc:sldMk cId="2620983269" sldId="2076138342"/>
            <ac:spMk id="10" creationId="{23A4146D-BD60-7A85-3249-0BD40EF5AA55}"/>
          </ac:spMkLst>
        </pc:spChg>
        <pc:spChg chg="add del mod">
          <ac:chgData name="Eldert Grootenboer" userId="86a8f506-bb1c-4964-839a-78287daf85b1" providerId="ADAL" clId="{0D12886E-009E-489D-9F76-6B70D8FCC13A}" dt="2022-06-13T08:48:53.394" v="116"/>
          <ac:spMkLst>
            <pc:docMk/>
            <pc:sldMk cId="2620983269" sldId="2076138342"/>
            <ac:spMk id="13" creationId="{0999D351-02CF-B392-8C04-A7CB9483C97F}"/>
          </ac:spMkLst>
        </pc:spChg>
        <pc:spChg chg="add del mod">
          <ac:chgData name="Eldert Grootenboer" userId="86a8f506-bb1c-4964-839a-78287daf85b1" providerId="ADAL" clId="{0D12886E-009E-489D-9F76-6B70D8FCC13A}" dt="2022-06-13T08:48:53.394" v="116"/>
          <ac:spMkLst>
            <pc:docMk/>
            <pc:sldMk cId="2620983269" sldId="2076138342"/>
            <ac:spMk id="19" creationId="{93ACD87A-96FB-3685-9528-BB1625C21A71}"/>
          </ac:spMkLst>
        </pc:spChg>
        <pc:spChg chg="add del mod">
          <ac:chgData name="Eldert Grootenboer" userId="86a8f506-bb1c-4964-839a-78287daf85b1" providerId="ADAL" clId="{0D12886E-009E-489D-9F76-6B70D8FCC13A}" dt="2022-06-13T08:48:53.394" v="116"/>
          <ac:spMkLst>
            <pc:docMk/>
            <pc:sldMk cId="2620983269" sldId="2076138342"/>
            <ac:spMk id="20" creationId="{14977B7B-F05D-0EE6-0F95-9A4262A66BA0}"/>
          </ac:spMkLst>
        </pc:spChg>
        <pc:spChg chg="add del mod">
          <ac:chgData name="Eldert Grootenboer" userId="86a8f506-bb1c-4964-839a-78287daf85b1" providerId="ADAL" clId="{0D12886E-009E-489D-9F76-6B70D8FCC13A}" dt="2022-06-13T08:48:53.394" v="116"/>
          <ac:spMkLst>
            <pc:docMk/>
            <pc:sldMk cId="2620983269" sldId="2076138342"/>
            <ac:spMk id="28" creationId="{44D108F8-E281-3D87-089A-66D456A28389}"/>
          </ac:spMkLst>
        </pc:spChg>
        <pc:picChg chg="add mod">
          <ac:chgData name="Eldert Grootenboer" userId="86a8f506-bb1c-4964-839a-78287daf85b1" providerId="ADAL" clId="{0D12886E-009E-489D-9F76-6B70D8FCC13A}" dt="2022-06-13T08:49:18.184" v="120" actId="1076"/>
          <ac:picMkLst>
            <pc:docMk/>
            <pc:sldMk cId="2620983269" sldId="2076138342"/>
            <ac:picMk id="5" creationId="{0C661F35-8007-3965-27F2-F377EF1CAA52}"/>
          </ac:picMkLst>
        </pc:picChg>
        <pc:picChg chg="add del mod">
          <ac:chgData name="Eldert Grootenboer" userId="86a8f506-bb1c-4964-839a-78287daf85b1" providerId="ADAL" clId="{0D12886E-009E-489D-9F76-6B70D8FCC13A}" dt="2022-06-13T08:48:53.394" v="116"/>
          <ac:picMkLst>
            <pc:docMk/>
            <pc:sldMk cId="2620983269" sldId="2076138342"/>
            <ac:picMk id="8" creationId="{B11DCD34-A515-3CC6-4ED9-00A534775CDF}"/>
          </ac:picMkLst>
        </pc:picChg>
        <pc:picChg chg="del">
          <ac:chgData name="Eldert Grootenboer" userId="86a8f506-bb1c-4964-839a-78287daf85b1" providerId="ADAL" clId="{0D12886E-009E-489D-9F76-6B70D8FCC13A}" dt="2022-06-13T08:47:36.211" v="98" actId="478"/>
          <ac:picMkLst>
            <pc:docMk/>
            <pc:sldMk cId="2620983269" sldId="2076138342"/>
            <ac:picMk id="9" creationId="{399A8473-E04C-4DE9-6A67-506BA2604CAB}"/>
          </ac:picMkLst>
        </pc:picChg>
        <pc:picChg chg="add del mod">
          <ac:chgData name="Eldert Grootenboer" userId="86a8f506-bb1c-4964-839a-78287daf85b1" providerId="ADAL" clId="{0D12886E-009E-489D-9F76-6B70D8FCC13A}" dt="2022-06-13T08:48:53.394" v="116"/>
          <ac:picMkLst>
            <pc:docMk/>
            <pc:sldMk cId="2620983269" sldId="2076138342"/>
            <ac:picMk id="11" creationId="{154F5AF7-D18D-EED1-000D-10FAF856DD51}"/>
          </ac:picMkLst>
        </pc:picChg>
        <pc:picChg chg="add del mod">
          <ac:chgData name="Eldert Grootenboer" userId="86a8f506-bb1c-4964-839a-78287daf85b1" providerId="ADAL" clId="{0D12886E-009E-489D-9F76-6B70D8FCC13A}" dt="2022-06-13T08:48:53.394" v="116"/>
          <ac:picMkLst>
            <pc:docMk/>
            <pc:sldMk cId="2620983269" sldId="2076138342"/>
            <ac:picMk id="12" creationId="{5793B4CD-AE02-F3D7-15D8-1A795C71D6BC}"/>
          </ac:picMkLst>
        </pc:picChg>
        <pc:picChg chg="add del mod">
          <ac:chgData name="Eldert Grootenboer" userId="86a8f506-bb1c-4964-839a-78287daf85b1" providerId="ADAL" clId="{0D12886E-009E-489D-9F76-6B70D8FCC13A}" dt="2022-06-13T08:48:53.394" v="116"/>
          <ac:picMkLst>
            <pc:docMk/>
            <pc:sldMk cId="2620983269" sldId="2076138342"/>
            <ac:picMk id="14" creationId="{898055F6-500A-E193-484C-754BB22A65FB}"/>
          </ac:picMkLst>
        </pc:picChg>
        <pc:picChg chg="add del mod">
          <ac:chgData name="Eldert Grootenboer" userId="86a8f506-bb1c-4964-839a-78287daf85b1" providerId="ADAL" clId="{0D12886E-009E-489D-9F76-6B70D8FCC13A}" dt="2022-06-13T08:48:53.394" v="116"/>
          <ac:picMkLst>
            <pc:docMk/>
            <pc:sldMk cId="2620983269" sldId="2076138342"/>
            <ac:picMk id="15" creationId="{7138C4DC-CEF9-EF31-937B-F0E8CE94100D}"/>
          </ac:picMkLst>
        </pc:picChg>
        <pc:picChg chg="add del mod">
          <ac:chgData name="Eldert Grootenboer" userId="86a8f506-bb1c-4964-839a-78287daf85b1" providerId="ADAL" clId="{0D12886E-009E-489D-9F76-6B70D8FCC13A}" dt="2022-06-13T08:48:53.394" v="116"/>
          <ac:picMkLst>
            <pc:docMk/>
            <pc:sldMk cId="2620983269" sldId="2076138342"/>
            <ac:picMk id="16" creationId="{7ACE4328-E9C8-ACB9-0340-85FB220713AE}"/>
          </ac:picMkLst>
        </pc:picChg>
        <pc:picChg chg="add del mod">
          <ac:chgData name="Eldert Grootenboer" userId="86a8f506-bb1c-4964-839a-78287daf85b1" providerId="ADAL" clId="{0D12886E-009E-489D-9F76-6B70D8FCC13A}" dt="2022-06-13T08:48:53.394" v="116"/>
          <ac:picMkLst>
            <pc:docMk/>
            <pc:sldMk cId="2620983269" sldId="2076138342"/>
            <ac:picMk id="31" creationId="{18D04452-6FBE-AC01-FC93-1CCA0376FE42}"/>
          </ac:picMkLst>
        </pc:picChg>
        <pc:cxnChg chg="add del mod">
          <ac:chgData name="Eldert Grootenboer" userId="86a8f506-bb1c-4964-839a-78287daf85b1" providerId="ADAL" clId="{0D12886E-009E-489D-9F76-6B70D8FCC13A}" dt="2022-06-13T08:48:53.394" v="116"/>
          <ac:cxnSpMkLst>
            <pc:docMk/>
            <pc:sldMk cId="2620983269" sldId="2076138342"/>
            <ac:cxnSpMk id="17" creationId="{353AEC19-401D-FA2A-DD83-50FCB4628CC8}"/>
          </ac:cxnSpMkLst>
        </pc:cxnChg>
        <pc:cxnChg chg="add del mod">
          <ac:chgData name="Eldert Grootenboer" userId="86a8f506-bb1c-4964-839a-78287daf85b1" providerId="ADAL" clId="{0D12886E-009E-489D-9F76-6B70D8FCC13A}" dt="2022-06-13T08:48:53.394" v="116"/>
          <ac:cxnSpMkLst>
            <pc:docMk/>
            <pc:sldMk cId="2620983269" sldId="2076138342"/>
            <ac:cxnSpMk id="18" creationId="{D5FE6AC9-7CEE-6EB0-87EA-CE679DA7EC7D}"/>
          </ac:cxnSpMkLst>
        </pc:cxnChg>
        <pc:cxnChg chg="add del mod">
          <ac:chgData name="Eldert Grootenboer" userId="86a8f506-bb1c-4964-839a-78287daf85b1" providerId="ADAL" clId="{0D12886E-009E-489D-9F76-6B70D8FCC13A}" dt="2022-06-13T08:48:53.394" v="116"/>
          <ac:cxnSpMkLst>
            <pc:docMk/>
            <pc:sldMk cId="2620983269" sldId="2076138342"/>
            <ac:cxnSpMk id="21" creationId="{C23F21DC-828E-3495-10C6-F462EFD995D7}"/>
          </ac:cxnSpMkLst>
        </pc:cxnChg>
        <pc:cxnChg chg="add del mod">
          <ac:chgData name="Eldert Grootenboer" userId="86a8f506-bb1c-4964-839a-78287daf85b1" providerId="ADAL" clId="{0D12886E-009E-489D-9F76-6B70D8FCC13A}" dt="2022-06-13T08:48:53.394" v="116"/>
          <ac:cxnSpMkLst>
            <pc:docMk/>
            <pc:sldMk cId="2620983269" sldId="2076138342"/>
            <ac:cxnSpMk id="22" creationId="{1EFA905F-041B-4B37-4635-BABF6AAE5FC3}"/>
          </ac:cxnSpMkLst>
        </pc:cxnChg>
        <pc:cxnChg chg="add del mod">
          <ac:chgData name="Eldert Grootenboer" userId="86a8f506-bb1c-4964-839a-78287daf85b1" providerId="ADAL" clId="{0D12886E-009E-489D-9F76-6B70D8FCC13A}" dt="2022-06-13T08:48:53.394" v="116"/>
          <ac:cxnSpMkLst>
            <pc:docMk/>
            <pc:sldMk cId="2620983269" sldId="2076138342"/>
            <ac:cxnSpMk id="23" creationId="{8B0C5E9A-86AA-019F-C888-EAEF4E2D649A}"/>
          </ac:cxnSpMkLst>
        </pc:cxnChg>
        <pc:cxnChg chg="add del mod">
          <ac:chgData name="Eldert Grootenboer" userId="86a8f506-bb1c-4964-839a-78287daf85b1" providerId="ADAL" clId="{0D12886E-009E-489D-9F76-6B70D8FCC13A}" dt="2022-06-13T08:48:53.394" v="116"/>
          <ac:cxnSpMkLst>
            <pc:docMk/>
            <pc:sldMk cId="2620983269" sldId="2076138342"/>
            <ac:cxnSpMk id="26" creationId="{9D15CCA0-4CC4-1327-6208-8B01A79EE1C7}"/>
          </ac:cxnSpMkLst>
        </pc:cxnChg>
        <pc:cxnChg chg="add del mod">
          <ac:chgData name="Eldert Grootenboer" userId="86a8f506-bb1c-4964-839a-78287daf85b1" providerId="ADAL" clId="{0D12886E-009E-489D-9F76-6B70D8FCC13A}" dt="2022-06-13T08:48:53.394" v="116"/>
          <ac:cxnSpMkLst>
            <pc:docMk/>
            <pc:sldMk cId="2620983269" sldId="2076138342"/>
            <ac:cxnSpMk id="27" creationId="{B16248D3-653E-17E0-9490-4D178A7877A2}"/>
          </ac:cxnSpMkLst>
        </pc:cxnChg>
        <pc:cxnChg chg="add del mod">
          <ac:chgData name="Eldert Grootenboer" userId="86a8f506-bb1c-4964-839a-78287daf85b1" providerId="ADAL" clId="{0D12886E-009E-489D-9F76-6B70D8FCC13A}" dt="2022-06-13T08:48:53.394" v="116"/>
          <ac:cxnSpMkLst>
            <pc:docMk/>
            <pc:sldMk cId="2620983269" sldId="2076138342"/>
            <ac:cxnSpMk id="29" creationId="{A76AD193-79CA-7296-3B8A-94C1AEA88E1E}"/>
          </ac:cxnSpMkLst>
        </pc:cxnChg>
        <pc:cxnChg chg="add del mod">
          <ac:chgData name="Eldert Grootenboer" userId="86a8f506-bb1c-4964-839a-78287daf85b1" providerId="ADAL" clId="{0D12886E-009E-489D-9F76-6B70D8FCC13A}" dt="2022-06-13T08:48:53.394" v="116"/>
          <ac:cxnSpMkLst>
            <pc:docMk/>
            <pc:sldMk cId="2620983269" sldId="2076138342"/>
            <ac:cxnSpMk id="30" creationId="{944802A4-4E69-656A-08F4-868C64B3614F}"/>
          </ac:cxnSpMkLst>
        </pc:cxnChg>
        <pc:cxnChg chg="add del mod">
          <ac:chgData name="Eldert Grootenboer" userId="86a8f506-bb1c-4964-839a-78287daf85b1" providerId="ADAL" clId="{0D12886E-009E-489D-9F76-6B70D8FCC13A}" dt="2022-06-13T08:48:53.394" v="116"/>
          <ac:cxnSpMkLst>
            <pc:docMk/>
            <pc:sldMk cId="2620983269" sldId="2076138342"/>
            <ac:cxnSpMk id="32" creationId="{56886A08-05A5-72B7-0FEB-5D0AED246D1D}"/>
          </ac:cxnSpMkLst>
        </pc:cxnChg>
      </pc:sldChg>
      <pc:sldChg chg="addSp delSp add del setBg delDesignElem">
        <pc:chgData name="Eldert Grootenboer" userId="86a8f506-bb1c-4964-839a-78287daf85b1" providerId="ADAL" clId="{0D12886E-009E-489D-9F76-6B70D8FCC13A}" dt="2022-06-13T08:47:30.768" v="95"/>
        <pc:sldMkLst>
          <pc:docMk/>
          <pc:sldMk cId="3725996771" sldId="2076138342"/>
        </pc:sldMkLst>
        <pc:spChg chg="add del">
          <ac:chgData name="Eldert Grootenboer" userId="86a8f506-bb1c-4964-839a-78287daf85b1" providerId="ADAL" clId="{0D12886E-009E-489D-9F76-6B70D8FCC13A}" dt="2022-06-13T08:47:30.768" v="95"/>
          <ac:spMkLst>
            <pc:docMk/>
            <pc:sldMk cId="3725996771" sldId="2076138342"/>
            <ac:spMk id="24" creationId="{743AA782-23D1-4521-8CAD-47662984AA08}"/>
          </ac:spMkLst>
        </pc:spChg>
        <pc:spChg chg="add del">
          <ac:chgData name="Eldert Grootenboer" userId="86a8f506-bb1c-4964-839a-78287daf85b1" providerId="ADAL" clId="{0D12886E-009E-489D-9F76-6B70D8FCC13A}" dt="2022-06-13T08:47:30.768" v="95"/>
          <ac:spMkLst>
            <pc:docMk/>
            <pc:sldMk cId="3725996771" sldId="2076138342"/>
            <ac:spMk id="25" creationId="{71877DBC-BB60-40F0-AC93-2ACDBAAE60CE}"/>
          </ac:spMkLst>
        </pc:spChg>
      </pc:sldChg>
      <pc:sldChg chg="addSp delSp add del setBg delDesignElem">
        <pc:chgData name="Eldert Grootenboer" userId="86a8f506-bb1c-4964-839a-78287daf85b1" providerId="ADAL" clId="{0D12886E-009E-489D-9F76-6B70D8FCC13A}" dt="2022-06-13T08:54:44.209" v="148"/>
        <pc:sldMkLst>
          <pc:docMk/>
          <pc:sldMk cId="3352359751" sldId="2076138343"/>
        </pc:sldMkLst>
        <pc:spChg chg="add del">
          <ac:chgData name="Eldert Grootenboer" userId="86a8f506-bb1c-4964-839a-78287daf85b1" providerId="ADAL" clId="{0D12886E-009E-489D-9F76-6B70D8FCC13A}" dt="2022-06-13T08:54:44.209" v="148"/>
          <ac:spMkLst>
            <pc:docMk/>
            <pc:sldMk cId="3352359751" sldId="2076138343"/>
            <ac:spMk id="8" creationId="{100EDD19-6802-4EC3-95CE-CFFAB042CFD6}"/>
          </ac:spMkLst>
        </pc:spChg>
        <pc:spChg chg="add del">
          <ac:chgData name="Eldert Grootenboer" userId="86a8f506-bb1c-4964-839a-78287daf85b1" providerId="ADAL" clId="{0D12886E-009E-489D-9F76-6B70D8FCC13A}" dt="2022-06-13T08:54:44.209" v="148"/>
          <ac:spMkLst>
            <pc:docMk/>
            <pc:sldMk cId="3352359751" sldId="2076138343"/>
            <ac:spMk id="10" creationId="{DB17E863-922E-4C26-BD64-E8FD41D28661}"/>
          </ac:spMkLst>
        </pc:spChg>
      </pc:sldChg>
      <pc:sldChg chg="add del setBg">
        <pc:chgData name="Eldert Grootenboer" userId="86a8f506-bb1c-4964-839a-78287daf85b1" providerId="ADAL" clId="{0D12886E-009E-489D-9F76-6B70D8FCC13A}" dt="2022-06-13T08:54:37.083" v="144"/>
        <pc:sldMkLst>
          <pc:docMk/>
          <pc:sldMk cId="3636574760" sldId="2076138343"/>
        </pc:sldMkLst>
      </pc:sldChg>
      <pc:sldChg chg="addSp delSp modSp add mod modTransition">
        <pc:chgData name="Eldert Grootenboer" userId="86a8f506-bb1c-4964-839a-78287daf85b1" providerId="ADAL" clId="{0D12886E-009E-489D-9F76-6B70D8FCC13A}" dt="2022-06-13T10:53:57.029" v="629" actId="404"/>
        <pc:sldMkLst>
          <pc:docMk/>
          <pc:sldMk cId="3746148279" sldId="2076138343"/>
        </pc:sldMkLst>
        <pc:spChg chg="mod">
          <ac:chgData name="Eldert Grootenboer" userId="86a8f506-bb1c-4964-839a-78287daf85b1" providerId="ADAL" clId="{0D12886E-009E-489D-9F76-6B70D8FCC13A}" dt="2022-06-13T10:53:57.029" v="629" actId="404"/>
          <ac:spMkLst>
            <pc:docMk/>
            <pc:sldMk cId="3746148279" sldId="2076138343"/>
            <ac:spMk id="2" creationId="{BEB30092-4628-B9C8-4F0A-753C030F92E9}"/>
          </ac:spMkLst>
        </pc:spChg>
        <pc:spChg chg="del">
          <ac:chgData name="Eldert Grootenboer" userId="86a8f506-bb1c-4964-839a-78287daf85b1" providerId="ADAL" clId="{0D12886E-009E-489D-9F76-6B70D8FCC13A}" dt="2022-06-13T08:54:50.430" v="150" actId="478"/>
          <ac:spMkLst>
            <pc:docMk/>
            <pc:sldMk cId="3746148279" sldId="2076138343"/>
            <ac:spMk id="5" creationId="{492EA20F-5564-C35B-E2C1-873F4D041246}"/>
          </ac:spMkLst>
        </pc:spChg>
        <pc:spChg chg="add mod">
          <ac:chgData name="Eldert Grootenboer" userId="86a8f506-bb1c-4964-839a-78287daf85b1" providerId="ADAL" clId="{0D12886E-009E-489D-9F76-6B70D8FCC13A}" dt="2022-06-13T08:55:38.544" v="161" actId="208"/>
          <ac:spMkLst>
            <pc:docMk/>
            <pc:sldMk cId="3746148279" sldId="2076138343"/>
            <ac:spMk id="7" creationId="{1C295E68-A482-3851-74BE-86AF2C6F76F9}"/>
          </ac:spMkLst>
        </pc:spChg>
        <pc:spChg chg="add mod">
          <ac:chgData name="Eldert Grootenboer" userId="86a8f506-bb1c-4964-839a-78287daf85b1" providerId="ADAL" clId="{0D12886E-009E-489D-9F76-6B70D8FCC13A}" dt="2022-06-13T08:55:38.544" v="161" actId="208"/>
          <ac:spMkLst>
            <pc:docMk/>
            <pc:sldMk cId="3746148279" sldId="2076138343"/>
            <ac:spMk id="14" creationId="{8850171C-590C-0562-C884-6964445BE3EE}"/>
          </ac:spMkLst>
        </pc:spChg>
        <pc:spChg chg="add mod">
          <ac:chgData name="Eldert Grootenboer" userId="86a8f506-bb1c-4964-839a-78287daf85b1" providerId="ADAL" clId="{0D12886E-009E-489D-9F76-6B70D8FCC13A}" dt="2022-06-13T08:55:38.544" v="161" actId="208"/>
          <ac:spMkLst>
            <pc:docMk/>
            <pc:sldMk cId="3746148279" sldId="2076138343"/>
            <ac:spMk id="15" creationId="{5A825C50-67DC-F1E9-211C-65454E6FA97B}"/>
          </ac:spMkLst>
        </pc:spChg>
        <pc:spChg chg="del">
          <ac:chgData name="Eldert Grootenboer" userId="86a8f506-bb1c-4964-839a-78287daf85b1" providerId="ADAL" clId="{0D12886E-009E-489D-9F76-6B70D8FCC13A}" dt="2022-06-13T08:54:50.430" v="150" actId="478"/>
          <ac:spMkLst>
            <pc:docMk/>
            <pc:sldMk cId="3746148279" sldId="2076138343"/>
            <ac:spMk id="44" creationId="{DD5F5136-3F22-39C1-F386-5A395E755064}"/>
          </ac:spMkLst>
        </pc:spChg>
        <pc:spChg chg="del">
          <ac:chgData name="Eldert Grootenboer" userId="86a8f506-bb1c-4964-839a-78287daf85b1" providerId="ADAL" clId="{0D12886E-009E-489D-9F76-6B70D8FCC13A}" dt="2022-06-13T08:54:50.430" v="150" actId="478"/>
          <ac:spMkLst>
            <pc:docMk/>
            <pc:sldMk cId="3746148279" sldId="2076138343"/>
            <ac:spMk id="46" creationId="{94E78A9B-1D14-F1FC-FDE0-4BA0166C6FBA}"/>
          </ac:spMkLst>
        </pc:spChg>
        <pc:spChg chg="del">
          <ac:chgData name="Eldert Grootenboer" userId="86a8f506-bb1c-4964-839a-78287daf85b1" providerId="ADAL" clId="{0D12886E-009E-489D-9F76-6B70D8FCC13A}" dt="2022-06-13T08:54:50.430" v="150" actId="478"/>
          <ac:spMkLst>
            <pc:docMk/>
            <pc:sldMk cId="3746148279" sldId="2076138343"/>
            <ac:spMk id="58" creationId="{66ECA306-E8B7-BB52-0D40-24A55BB12105}"/>
          </ac:spMkLst>
        </pc:spChg>
        <pc:spChg chg="add mod">
          <ac:chgData name="Eldert Grootenboer" userId="86a8f506-bb1c-4964-839a-78287daf85b1" providerId="ADAL" clId="{0D12886E-009E-489D-9F76-6B70D8FCC13A}" dt="2022-06-13T08:55:38.544" v="161" actId="208"/>
          <ac:spMkLst>
            <pc:docMk/>
            <pc:sldMk cId="3746148279" sldId="2076138343"/>
            <ac:spMk id="68" creationId="{EC3FE287-9C58-F908-9DBB-6F80AED32E36}"/>
          </ac:spMkLst>
        </pc:spChg>
        <pc:picChg chg="del">
          <ac:chgData name="Eldert Grootenboer" userId="86a8f506-bb1c-4964-839a-78287daf85b1" providerId="ADAL" clId="{0D12886E-009E-489D-9F76-6B70D8FCC13A}" dt="2022-06-13T08:54:52.680" v="151" actId="478"/>
          <ac:picMkLst>
            <pc:docMk/>
            <pc:sldMk cId="3746148279" sldId="2076138343"/>
            <ac:picMk id="4" creationId="{509D170E-7385-74DC-AC10-6215AF6530FD}"/>
          </ac:picMkLst>
        </pc:picChg>
        <pc:picChg chg="add">
          <ac:chgData name="Eldert Grootenboer" userId="86a8f506-bb1c-4964-839a-78287daf85b1" providerId="ADAL" clId="{0D12886E-009E-489D-9F76-6B70D8FCC13A}" dt="2022-06-13T08:55:04.256" v="155" actId="22"/>
          <ac:picMkLst>
            <pc:docMk/>
            <pc:sldMk cId="3746148279" sldId="2076138343"/>
            <ac:picMk id="6" creationId="{1BADA486-2265-A594-4386-C3653C8B1E50}"/>
          </ac:picMkLst>
        </pc:picChg>
        <pc:picChg chg="add mod">
          <ac:chgData name="Eldert Grootenboer" userId="86a8f506-bb1c-4964-839a-78287daf85b1" providerId="ADAL" clId="{0D12886E-009E-489D-9F76-6B70D8FCC13A}" dt="2022-06-13T08:55:38.544" v="161" actId="208"/>
          <ac:picMkLst>
            <pc:docMk/>
            <pc:sldMk cId="3746148279" sldId="2076138343"/>
            <ac:picMk id="9" creationId="{1674755C-56BE-0114-BC23-A4375A31D828}"/>
          </ac:picMkLst>
        </pc:picChg>
        <pc:picChg chg="add mod">
          <ac:chgData name="Eldert Grootenboer" userId="86a8f506-bb1c-4964-839a-78287daf85b1" providerId="ADAL" clId="{0D12886E-009E-489D-9F76-6B70D8FCC13A}" dt="2022-06-13T08:55:38.544" v="161" actId="208"/>
          <ac:picMkLst>
            <pc:docMk/>
            <pc:sldMk cId="3746148279" sldId="2076138343"/>
            <ac:picMk id="11" creationId="{BF6F8D3E-0392-D2A3-4D86-3C8DE570407A}"/>
          </ac:picMkLst>
        </pc:picChg>
        <pc:picChg chg="add mod">
          <ac:chgData name="Eldert Grootenboer" userId="86a8f506-bb1c-4964-839a-78287daf85b1" providerId="ADAL" clId="{0D12886E-009E-489D-9F76-6B70D8FCC13A}" dt="2022-06-13T08:55:38.544" v="161" actId="208"/>
          <ac:picMkLst>
            <pc:docMk/>
            <pc:sldMk cId="3746148279" sldId="2076138343"/>
            <ac:picMk id="12" creationId="{1ACA8252-378E-93CF-AE05-30FBB5B31350}"/>
          </ac:picMkLst>
        </pc:picChg>
        <pc:picChg chg="add mod">
          <ac:chgData name="Eldert Grootenboer" userId="86a8f506-bb1c-4964-839a-78287daf85b1" providerId="ADAL" clId="{0D12886E-009E-489D-9F76-6B70D8FCC13A}" dt="2022-06-13T08:55:38.544" v="161" actId="208"/>
          <ac:picMkLst>
            <pc:docMk/>
            <pc:sldMk cId="3746148279" sldId="2076138343"/>
            <ac:picMk id="21" creationId="{5B39C79C-1F04-AE36-AA93-77CF43E1669E}"/>
          </ac:picMkLst>
        </pc:picChg>
        <pc:picChg chg="add mod">
          <ac:chgData name="Eldert Grootenboer" userId="86a8f506-bb1c-4964-839a-78287daf85b1" providerId="ADAL" clId="{0D12886E-009E-489D-9F76-6B70D8FCC13A}" dt="2022-06-13T08:55:58.390" v="163" actId="2085"/>
          <ac:picMkLst>
            <pc:docMk/>
            <pc:sldMk cId="3746148279" sldId="2076138343"/>
            <ac:picMk id="23" creationId="{A5E2B622-66FC-F7DD-54C2-E1EE91BE5F80}"/>
          </ac:picMkLst>
        </pc:picChg>
        <pc:picChg chg="add mod">
          <ac:chgData name="Eldert Grootenboer" userId="86a8f506-bb1c-4964-839a-78287daf85b1" providerId="ADAL" clId="{0D12886E-009E-489D-9F76-6B70D8FCC13A}" dt="2022-06-13T08:55:58.390" v="163" actId="2085"/>
          <ac:picMkLst>
            <pc:docMk/>
            <pc:sldMk cId="3746148279" sldId="2076138343"/>
            <ac:picMk id="24" creationId="{C715B3DD-B85F-36E5-DA3F-E263AAE168ED}"/>
          </ac:picMkLst>
        </pc:picChg>
        <pc:picChg chg="add mod">
          <ac:chgData name="Eldert Grootenboer" userId="86a8f506-bb1c-4964-839a-78287daf85b1" providerId="ADAL" clId="{0D12886E-009E-489D-9F76-6B70D8FCC13A}" dt="2022-06-13T08:55:58.390" v="163" actId="2085"/>
          <ac:picMkLst>
            <pc:docMk/>
            <pc:sldMk cId="3746148279" sldId="2076138343"/>
            <ac:picMk id="26" creationId="{3593EC48-8A6F-56EC-AEE7-36CAABE1DD31}"/>
          </ac:picMkLst>
        </pc:picChg>
        <pc:picChg chg="del">
          <ac:chgData name="Eldert Grootenboer" userId="86a8f506-bb1c-4964-839a-78287daf85b1" providerId="ADAL" clId="{0D12886E-009E-489D-9F76-6B70D8FCC13A}" dt="2022-06-13T08:54:50.430" v="150" actId="478"/>
          <ac:picMkLst>
            <pc:docMk/>
            <pc:sldMk cId="3746148279" sldId="2076138343"/>
            <ac:picMk id="34" creationId="{5F352D6E-9B4A-0E0B-E3AA-F240D3DF1B44}"/>
          </ac:picMkLst>
        </pc:picChg>
        <pc:picChg chg="del">
          <ac:chgData name="Eldert Grootenboer" userId="86a8f506-bb1c-4964-839a-78287daf85b1" providerId="ADAL" clId="{0D12886E-009E-489D-9F76-6B70D8FCC13A}" dt="2022-06-13T08:54:50.430" v="150" actId="478"/>
          <ac:picMkLst>
            <pc:docMk/>
            <pc:sldMk cId="3746148279" sldId="2076138343"/>
            <ac:picMk id="36" creationId="{A5AF55DF-451C-6C40-440A-63940BA45DA0}"/>
          </ac:picMkLst>
        </pc:picChg>
        <pc:picChg chg="del">
          <ac:chgData name="Eldert Grootenboer" userId="86a8f506-bb1c-4964-839a-78287daf85b1" providerId="ADAL" clId="{0D12886E-009E-489D-9F76-6B70D8FCC13A}" dt="2022-06-13T08:54:50.430" v="150" actId="478"/>
          <ac:picMkLst>
            <pc:docMk/>
            <pc:sldMk cId="3746148279" sldId="2076138343"/>
            <ac:picMk id="38" creationId="{770DC908-631A-DD48-879D-1462CFAE327E}"/>
          </ac:picMkLst>
        </pc:picChg>
        <pc:picChg chg="del">
          <ac:chgData name="Eldert Grootenboer" userId="86a8f506-bb1c-4964-839a-78287daf85b1" providerId="ADAL" clId="{0D12886E-009E-489D-9F76-6B70D8FCC13A}" dt="2022-06-13T08:54:50.430" v="150" actId="478"/>
          <ac:picMkLst>
            <pc:docMk/>
            <pc:sldMk cId="3746148279" sldId="2076138343"/>
            <ac:picMk id="64" creationId="{5BE2EC2F-18E8-B5CE-BBEB-498FFF6C3100}"/>
          </ac:picMkLst>
        </pc:picChg>
        <pc:picChg chg="add mod">
          <ac:chgData name="Eldert Grootenboer" userId="86a8f506-bb1c-4964-839a-78287daf85b1" providerId="ADAL" clId="{0D12886E-009E-489D-9F76-6B70D8FCC13A}" dt="2022-06-13T08:55:38.544" v="161" actId="208"/>
          <ac:picMkLst>
            <pc:docMk/>
            <pc:sldMk cId="3746148279" sldId="2076138343"/>
            <ac:picMk id="67" creationId="{11ED97A4-3E04-F837-2130-149EE826EB69}"/>
          </ac:picMkLst>
        </pc:picChg>
        <pc:picChg chg="add mod">
          <ac:chgData name="Eldert Grootenboer" userId="86a8f506-bb1c-4964-839a-78287daf85b1" providerId="ADAL" clId="{0D12886E-009E-489D-9F76-6B70D8FCC13A}" dt="2022-06-13T08:55:38.544" v="161" actId="208"/>
          <ac:picMkLst>
            <pc:docMk/>
            <pc:sldMk cId="3746148279" sldId="2076138343"/>
            <ac:picMk id="69" creationId="{4F700780-D659-AE4C-762B-71B6C5D56909}"/>
          </ac:picMkLst>
        </pc:picChg>
        <pc:cxnChg chg="add mod">
          <ac:chgData name="Eldert Grootenboer" userId="86a8f506-bb1c-4964-839a-78287daf85b1" providerId="ADAL" clId="{0D12886E-009E-489D-9F76-6B70D8FCC13A}" dt="2022-06-13T08:55:38.544" v="161" actId="208"/>
          <ac:cxnSpMkLst>
            <pc:docMk/>
            <pc:sldMk cId="3746148279" sldId="2076138343"/>
            <ac:cxnSpMk id="13" creationId="{888C0C92-30B1-B17E-AB02-81BEF990EF58}"/>
          </ac:cxnSpMkLst>
        </pc:cxnChg>
        <pc:cxnChg chg="add mod">
          <ac:chgData name="Eldert Grootenboer" userId="86a8f506-bb1c-4964-839a-78287daf85b1" providerId="ADAL" clId="{0D12886E-009E-489D-9F76-6B70D8FCC13A}" dt="2022-06-13T08:55:38.544" v="161" actId="208"/>
          <ac:cxnSpMkLst>
            <pc:docMk/>
            <pc:sldMk cId="3746148279" sldId="2076138343"/>
            <ac:cxnSpMk id="16" creationId="{A76F90C2-C982-E47B-5C80-C75502F84AA0}"/>
          </ac:cxnSpMkLst>
        </pc:cxnChg>
        <pc:cxnChg chg="add mod">
          <ac:chgData name="Eldert Grootenboer" userId="86a8f506-bb1c-4964-839a-78287daf85b1" providerId="ADAL" clId="{0D12886E-009E-489D-9F76-6B70D8FCC13A}" dt="2022-06-13T08:55:38.544" v="161" actId="208"/>
          <ac:cxnSpMkLst>
            <pc:docMk/>
            <pc:sldMk cId="3746148279" sldId="2076138343"/>
            <ac:cxnSpMk id="17" creationId="{F848B95B-8AF1-B71E-E469-F56FA088FCDF}"/>
          </ac:cxnSpMkLst>
        </pc:cxnChg>
        <pc:cxnChg chg="add mod">
          <ac:chgData name="Eldert Grootenboer" userId="86a8f506-bb1c-4964-839a-78287daf85b1" providerId="ADAL" clId="{0D12886E-009E-489D-9F76-6B70D8FCC13A}" dt="2022-06-13T08:55:38.544" v="161" actId="208"/>
          <ac:cxnSpMkLst>
            <pc:docMk/>
            <pc:sldMk cId="3746148279" sldId="2076138343"/>
            <ac:cxnSpMk id="18" creationId="{8929ABA7-9E34-6AFC-5174-22EFFB13E888}"/>
          </ac:cxnSpMkLst>
        </pc:cxnChg>
        <pc:cxnChg chg="add mod">
          <ac:chgData name="Eldert Grootenboer" userId="86a8f506-bb1c-4964-839a-78287daf85b1" providerId="ADAL" clId="{0D12886E-009E-489D-9F76-6B70D8FCC13A}" dt="2022-06-13T08:55:38.544" v="161" actId="208"/>
          <ac:cxnSpMkLst>
            <pc:docMk/>
            <pc:sldMk cId="3746148279" sldId="2076138343"/>
            <ac:cxnSpMk id="19" creationId="{58956061-C290-ACA8-3588-AC6D7E19290F}"/>
          </ac:cxnSpMkLst>
        </pc:cxnChg>
        <pc:cxnChg chg="add mod">
          <ac:chgData name="Eldert Grootenboer" userId="86a8f506-bb1c-4964-839a-78287daf85b1" providerId="ADAL" clId="{0D12886E-009E-489D-9F76-6B70D8FCC13A}" dt="2022-06-13T08:55:38.544" v="161" actId="208"/>
          <ac:cxnSpMkLst>
            <pc:docMk/>
            <pc:sldMk cId="3746148279" sldId="2076138343"/>
            <ac:cxnSpMk id="20" creationId="{5E20EAF4-BD92-4568-1079-E450472E75D4}"/>
          </ac:cxnSpMkLst>
        </pc:cxnChg>
        <pc:cxnChg chg="add mod">
          <ac:chgData name="Eldert Grootenboer" userId="86a8f506-bb1c-4964-839a-78287daf85b1" providerId="ADAL" clId="{0D12886E-009E-489D-9F76-6B70D8FCC13A}" dt="2022-06-13T08:55:38.544" v="161" actId="208"/>
          <ac:cxnSpMkLst>
            <pc:docMk/>
            <pc:sldMk cId="3746148279" sldId="2076138343"/>
            <ac:cxnSpMk id="22" creationId="{E2C6F867-108C-9A0E-3D18-0C4C1B51565B}"/>
          </ac:cxnSpMkLst>
        </pc:cxnChg>
        <pc:cxnChg chg="add mod">
          <ac:chgData name="Eldert Grootenboer" userId="86a8f506-bb1c-4964-839a-78287daf85b1" providerId="ADAL" clId="{0D12886E-009E-489D-9F76-6B70D8FCC13A}" dt="2022-06-13T08:55:38.544" v="161" actId="208"/>
          <ac:cxnSpMkLst>
            <pc:docMk/>
            <pc:sldMk cId="3746148279" sldId="2076138343"/>
            <ac:cxnSpMk id="28" creationId="{F609EA1E-94CE-7E34-A310-81BBD38414B9}"/>
          </ac:cxnSpMkLst>
        </pc:cxnChg>
        <pc:cxnChg chg="del mod">
          <ac:chgData name="Eldert Grootenboer" userId="86a8f506-bb1c-4964-839a-78287daf85b1" providerId="ADAL" clId="{0D12886E-009E-489D-9F76-6B70D8FCC13A}" dt="2022-06-13T08:54:50.430" v="150" actId="478"/>
          <ac:cxnSpMkLst>
            <pc:docMk/>
            <pc:sldMk cId="3746148279" sldId="2076138343"/>
            <ac:cxnSpMk id="40" creationId="{820C8AC4-04E4-DDFF-6B39-502D76AE9DC8}"/>
          </ac:cxnSpMkLst>
        </pc:cxnChg>
        <pc:cxnChg chg="del mod">
          <ac:chgData name="Eldert Grootenboer" userId="86a8f506-bb1c-4964-839a-78287daf85b1" providerId="ADAL" clId="{0D12886E-009E-489D-9F76-6B70D8FCC13A}" dt="2022-06-13T08:54:50.430" v="150" actId="478"/>
          <ac:cxnSpMkLst>
            <pc:docMk/>
            <pc:sldMk cId="3746148279" sldId="2076138343"/>
            <ac:cxnSpMk id="42" creationId="{C6DB56EA-33E6-50D7-D6EC-9CA237E013C2}"/>
          </ac:cxnSpMkLst>
        </pc:cxnChg>
        <pc:cxnChg chg="del mod">
          <ac:chgData name="Eldert Grootenboer" userId="86a8f506-bb1c-4964-839a-78287daf85b1" providerId="ADAL" clId="{0D12886E-009E-489D-9F76-6B70D8FCC13A}" dt="2022-06-13T08:54:50.430" v="150" actId="478"/>
          <ac:cxnSpMkLst>
            <pc:docMk/>
            <pc:sldMk cId="3746148279" sldId="2076138343"/>
            <ac:cxnSpMk id="48" creationId="{728D1004-3CFB-7BDA-184B-06A3403AD216}"/>
          </ac:cxnSpMkLst>
        </pc:cxnChg>
        <pc:cxnChg chg="del mod">
          <ac:chgData name="Eldert Grootenboer" userId="86a8f506-bb1c-4964-839a-78287daf85b1" providerId="ADAL" clId="{0D12886E-009E-489D-9F76-6B70D8FCC13A}" dt="2022-06-13T08:54:50.430" v="150" actId="478"/>
          <ac:cxnSpMkLst>
            <pc:docMk/>
            <pc:sldMk cId="3746148279" sldId="2076138343"/>
            <ac:cxnSpMk id="50" creationId="{DC10038A-D12D-A4AA-4F8B-E47E50483730}"/>
          </ac:cxnSpMkLst>
        </pc:cxnChg>
        <pc:cxnChg chg="del mod">
          <ac:chgData name="Eldert Grootenboer" userId="86a8f506-bb1c-4964-839a-78287daf85b1" providerId="ADAL" clId="{0D12886E-009E-489D-9F76-6B70D8FCC13A}" dt="2022-06-13T08:54:50.430" v="150" actId="478"/>
          <ac:cxnSpMkLst>
            <pc:docMk/>
            <pc:sldMk cId="3746148279" sldId="2076138343"/>
            <ac:cxnSpMk id="52" creationId="{63CCD26B-F2ED-E801-0E6F-887A050E308A}"/>
          </ac:cxnSpMkLst>
        </pc:cxnChg>
        <pc:cxnChg chg="del mod">
          <ac:chgData name="Eldert Grootenboer" userId="86a8f506-bb1c-4964-839a-78287daf85b1" providerId="ADAL" clId="{0D12886E-009E-489D-9F76-6B70D8FCC13A}" dt="2022-06-13T08:54:50.430" v="150" actId="478"/>
          <ac:cxnSpMkLst>
            <pc:docMk/>
            <pc:sldMk cId="3746148279" sldId="2076138343"/>
            <ac:cxnSpMk id="54" creationId="{78A31616-CA53-F2D9-8E09-2BB771B88812}"/>
          </ac:cxnSpMkLst>
        </pc:cxnChg>
        <pc:cxnChg chg="del mod">
          <ac:chgData name="Eldert Grootenboer" userId="86a8f506-bb1c-4964-839a-78287daf85b1" providerId="ADAL" clId="{0D12886E-009E-489D-9F76-6B70D8FCC13A}" dt="2022-06-13T08:54:50.430" v="150" actId="478"/>
          <ac:cxnSpMkLst>
            <pc:docMk/>
            <pc:sldMk cId="3746148279" sldId="2076138343"/>
            <ac:cxnSpMk id="56" creationId="{29234B81-17CC-95C6-4490-2DC1F8F7D835}"/>
          </ac:cxnSpMkLst>
        </pc:cxnChg>
        <pc:cxnChg chg="del mod">
          <ac:chgData name="Eldert Grootenboer" userId="86a8f506-bb1c-4964-839a-78287daf85b1" providerId="ADAL" clId="{0D12886E-009E-489D-9F76-6B70D8FCC13A}" dt="2022-06-13T08:54:50.430" v="150" actId="478"/>
          <ac:cxnSpMkLst>
            <pc:docMk/>
            <pc:sldMk cId="3746148279" sldId="2076138343"/>
            <ac:cxnSpMk id="60" creationId="{DE1DE3AC-34D7-A184-26BF-ECC57EDD40A4}"/>
          </ac:cxnSpMkLst>
        </pc:cxnChg>
        <pc:cxnChg chg="del mod">
          <ac:chgData name="Eldert Grootenboer" userId="86a8f506-bb1c-4964-839a-78287daf85b1" providerId="ADAL" clId="{0D12886E-009E-489D-9F76-6B70D8FCC13A}" dt="2022-06-13T08:54:50.430" v="150" actId="478"/>
          <ac:cxnSpMkLst>
            <pc:docMk/>
            <pc:sldMk cId="3746148279" sldId="2076138343"/>
            <ac:cxnSpMk id="62" creationId="{A5DFBEB7-5A3B-17F0-6893-20AB67D4A7F0}"/>
          </ac:cxnSpMkLst>
        </pc:cxnChg>
        <pc:cxnChg chg="del mod">
          <ac:chgData name="Eldert Grootenboer" userId="86a8f506-bb1c-4964-839a-78287daf85b1" providerId="ADAL" clId="{0D12886E-009E-489D-9F76-6B70D8FCC13A}" dt="2022-06-13T08:54:50.430" v="150" actId="478"/>
          <ac:cxnSpMkLst>
            <pc:docMk/>
            <pc:sldMk cId="3746148279" sldId="2076138343"/>
            <ac:cxnSpMk id="66" creationId="{CA515857-AA4F-10B8-926D-2AB821DED270}"/>
          </ac:cxnSpMkLst>
        </pc:cxnChg>
        <pc:cxnChg chg="add mod">
          <ac:chgData name="Eldert Grootenboer" userId="86a8f506-bb1c-4964-839a-78287daf85b1" providerId="ADAL" clId="{0D12886E-009E-489D-9F76-6B70D8FCC13A}" dt="2022-06-13T08:55:38.544" v="161" actId="208"/>
          <ac:cxnSpMkLst>
            <pc:docMk/>
            <pc:sldMk cId="3746148279" sldId="2076138343"/>
            <ac:cxnSpMk id="70" creationId="{B19EDBFE-7608-BAA8-07A4-09C75986EE17}"/>
          </ac:cxnSpMkLst>
        </pc:cxnChg>
        <pc:cxnChg chg="add mod">
          <ac:chgData name="Eldert Grootenboer" userId="86a8f506-bb1c-4964-839a-78287daf85b1" providerId="ADAL" clId="{0D12886E-009E-489D-9F76-6B70D8FCC13A}" dt="2022-06-13T08:55:38.544" v="161" actId="208"/>
          <ac:cxnSpMkLst>
            <pc:docMk/>
            <pc:sldMk cId="3746148279" sldId="2076138343"/>
            <ac:cxnSpMk id="71" creationId="{22BB20E9-587C-822F-20A2-61679649F11C}"/>
          </ac:cxnSpMkLst>
        </pc:cxnChg>
      </pc:sldChg>
      <pc:sldChg chg="addSp delSp add del setBg delDesignElem">
        <pc:chgData name="Eldert Grootenboer" userId="86a8f506-bb1c-4964-839a-78287daf85b1" providerId="ADAL" clId="{0D12886E-009E-489D-9F76-6B70D8FCC13A}" dt="2022-06-13T08:54:54.816" v="154"/>
        <pc:sldMkLst>
          <pc:docMk/>
          <pc:sldMk cId="390096661" sldId="2076138344"/>
        </pc:sldMkLst>
        <pc:spChg chg="add del">
          <ac:chgData name="Eldert Grootenboer" userId="86a8f506-bb1c-4964-839a-78287daf85b1" providerId="ADAL" clId="{0D12886E-009E-489D-9F76-6B70D8FCC13A}" dt="2022-06-13T08:54:54.816" v="154"/>
          <ac:spMkLst>
            <pc:docMk/>
            <pc:sldMk cId="390096661" sldId="2076138344"/>
            <ac:spMk id="8" creationId="{100EDD19-6802-4EC3-95CE-CFFAB042CFD6}"/>
          </ac:spMkLst>
        </pc:spChg>
        <pc:spChg chg="add del">
          <ac:chgData name="Eldert Grootenboer" userId="86a8f506-bb1c-4964-839a-78287daf85b1" providerId="ADAL" clId="{0D12886E-009E-489D-9F76-6B70D8FCC13A}" dt="2022-06-13T08:54:54.816" v="154"/>
          <ac:spMkLst>
            <pc:docMk/>
            <pc:sldMk cId="390096661" sldId="2076138344"/>
            <ac:spMk id="10" creationId="{DB17E863-922E-4C26-BD64-E8FD41D28661}"/>
          </ac:spMkLst>
        </pc:spChg>
      </pc:sldChg>
      <pc:sldChg chg="new del">
        <pc:chgData name="Eldert Grootenboer" userId="86a8f506-bb1c-4964-839a-78287daf85b1" providerId="ADAL" clId="{0D12886E-009E-489D-9F76-6B70D8FCC13A}" dt="2022-06-13T08:59:06.278" v="166" actId="680"/>
        <pc:sldMkLst>
          <pc:docMk/>
          <pc:sldMk cId="1437814671" sldId="2076138344"/>
        </pc:sldMkLst>
      </pc:sldChg>
      <pc:sldChg chg="addSp delSp modSp add del mod modTransition modAnim">
        <pc:chgData name="Eldert Grootenboer" userId="86a8f506-bb1c-4964-839a-78287daf85b1" providerId="ADAL" clId="{0D12886E-009E-489D-9F76-6B70D8FCC13A}" dt="2022-06-13T16:07:12.690" v="1129" actId="47"/>
        <pc:sldMkLst>
          <pc:docMk/>
          <pc:sldMk cId="1564769417" sldId="2076138344"/>
        </pc:sldMkLst>
        <pc:spChg chg="mod">
          <ac:chgData name="Eldert Grootenboer" userId="86a8f506-bb1c-4964-839a-78287daf85b1" providerId="ADAL" clId="{0D12886E-009E-489D-9F76-6B70D8FCC13A}" dt="2022-06-13T09:35:09.514" v="343" actId="20577"/>
          <ac:spMkLst>
            <pc:docMk/>
            <pc:sldMk cId="1564769417" sldId="2076138344"/>
            <ac:spMk id="2" creationId="{BEB30092-4628-B9C8-4F0A-753C030F92E9}"/>
          </ac:spMkLst>
        </pc:spChg>
        <pc:spChg chg="add del mod">
          <ac:chgData name="Eldert Grootenboer" userId="86a8f506-bb1c-4964-839a-78287daf85b1" providerId="ADAL" clId="{0D12886E-009E-489D-9F76-6B70D8FCC13A}" dt="2022-06-13T09:47:45.909" v="535" actId="1076"/>
          <ac:spMkLst>
            <pc:docMk/>
            <pc:sldMk cId="1564769417" sldId="2076138344"/>
            <ac:spMk id="3" creationId="{1AD1F88B-81E0-AE05-BEC2-E1CA6F87A11D}"/>
          </ac:spMkLst>
        </pc:spChg>
        <pc:spChg chg="add del">
          <ac:chgData name="Eldert Grootenboer" userId="86a8f506-bb1c-4964-839a-78287daf85b1" providerId="ADAL" clId="{0D12886E-009E-489D-9F76-6B70D8FCC13A}" dt="2022-06-13T08:59:23.938" v="173" actId="478"/>
          <ac:spMkLst>
            <pc:docMk/>
            <pc:sldMk cId="1564769417" sldId="2076138344"/>
            <ac:spMk id="5" creationId="{492EA20F-5564-C35B-E2C1-873F4D041246}"/>
          </ac:spMkLst>
        </pc:spChg>
        <pc:spChg chg="add del">
          <ac:chgData name="Eldert Grootenboer" userId="86a8f506-bb1c-4964-839a-78287daf85b1" providerId="ADAL" clId="{0D12886E-009E-489D-9F76-6B70D8FCC13A}" dt="2022-06-13T09:30:28.031" v="259"/>
          <ac:spMkLst>
            <pc:docMk/>
            <pc:sldMk cId="1564769417" sldId="2076138344"/>
            <ac:spMk id="6" creationId="{FEE2AF1E-8AA3-E637-8E9C-373FD991077E}"/>
          </ac:spMkLst>
        </pc:spChg>
        <pc:spChg chg="add del">
          <ac:chgData name="Eldert Grootenboer" userId="86a8f506-bb1c-4964-839a-78287daf85b1" providerId="ADAL" clId="{0D12886E-009E-489D-9F76-6B70D8FCC13A}" dt="2022-06-13T09:31:06.581" v="263"/>
          <ac:spMkLst>
            <pc:docMk/>
            <pc:sldMk cId="1564769417" sldId="2076138344"/>
            <ac:spMk id="7" creationId="{CC592A1A-8A99-A439-8E82-9CB97B9F8B72}"/>
          </ac:spMkLst>
        </pc:spChg>
        <pc:spChg chg="add del">
          <ac:chgData name="Eldert Grootenboer" userId="86a8f506-bb1c-4964-839a-78287daf85b1" providerId="ADAL" clId="{0D12886E-009E-489D-9F76-6B70D8FCC13A}" dt="2022-06-13T09:33:48.720" v="319"/>
          <ac:spMkLst>
            <pc:docMk/>
            <pc:sldMk cId="1564769417" sldId="2076138344"/>
            <ac:spMk id="9" creationId="{2793CFC8-36A5-50EC-952C-E328A8F12B91}"/>
          </ac:spMkLst>
        </pc:spChg>
        <pc:spChg chg="add del">
          <ac:chgData name="Eldert Grootenboer" userId="86a8f506-bb1c-4964-839a-78287daf85b1" providerId="ADAL" clId="{0D12886E-009E-489D-9F76-6B70D8FCC13A}" dt="2022-06-13T08:59:23.938" v="173" actId="478"/>
          <ac:spMkLst>
            <pc:docMk/>
            <pc:sldMk cId="1564769417" sldId="2076138344"/>
            <ac:spMk id="44" creationId="{DD5F5136-3F22-39C1-F386-5A395E755064}"/>
          </ac:spMkLst>
        </pc:spChg>
        <pc:spChg chg="add del">
          <ac:chgData name="Eldert Grootenboer" userId="86a8f506-bb1c-4964-839a-78287daf85b1" providerId="ADAL" clId="{0D12886E-009E-489D-9F76-6B70D8FCC13A}" dt="2022-06-13T08:59:23.938" v="173" actId="478"/>
          <ac:spMkLst>
            <pc:docMk/>
            <pc:sldMk cId="1564769417" sldId="2076138344"/>
            <ac:spMk id="46" creationId="{94E78A9B-1D14-F1FC-FDE0-4BA0166C6FBA}"/>
          </ac:spMkLst>
        </pc:spChg>
        <pc:spChg chg="add del">
          <ac:chgData name="Eldert Grootenboer" userId="86a8f506-bb1c-4964-839a-78287daf85b1" providerId="ADAL" clId="{0D12886E-009E-489D-9F76-6B70D8FCC13A}" dt="2022-06-13T08:59:23.938" v="173" actId="478"/>
          <ac:spMkLst>
            <pc:docMk/>
            <pc:sldMk cId="1564769417" sldId="2076138344"/>
            <ac:spMk id="58" creationId="{66ECA306-E8B7-BB52-0D40-24A55BB12105}"/>
          </ac:spMkLst>
        </pc:spChg>
        <pc:picChg chg="del">
          <ac:chgData name="Eldert Grootenboer" userId="86a8f506-bb1c-4964-839a-78287daf85b1" providerId="ADAL" clId="{0D12886E-009E-489D-9F76-6B70D8FCC13A}" dt="2022-06-13T08:59:26.533" v="174" actId="478"/>
          <ac:picMkLst>
            <pc:docMk/>
            <pc:sldMk cId="1564769417" sldId="2076138344"/>
            <ac:picMk id="4" creationId="{509D170E-7385-74DC-AC10-6215AF6530FD}"/>
          </ac:picMkLst>
        </pc:picChg>
        <pc:picChg chg="add del">
          <ac:chgData name="Eldert Grootenboer" userId="86a8f506-bb1c-4964-839a-78287daf85b1" providerId="ADAL" clId="{0D12886E-009E-489D-9F76-6B70D8FCC13A}" dt="2022-06-13T08:59:23.938" v="173" actId="478"/>
          <ac:picMkLst>
            <pc:docMk/>
            <pc:sldMk cId="1564769417" sldId="2076138344"/>
            <ac:picMk id="34" creationId="{5F352D6E-9B4A-0E0B-E3AA-F240D3DF1B44}"/>
          </ac:picMkLst>
        </pc:picChg>
        <pc:picChg chg="add del">
          <ac:chgData name="Eldert Grootenboer" userId="86a8f506-bb1c-4964-839a-78287daf85b1" providerId="ADAL" clId="{0D12886E-009E-489D-9F76-6B70D8FCC13A}" dt="2022-06-13T08:59:23.938" v="173" actId="478"/>
          <ac:picMkLst>
            <pc:docMk/>
            <pc:sldMk cId="1564769417" sldId="2076138344"/>
            <ac:picMk id="36" creationId="{A5AF55DF-451C-6C40-440A-63940BA45DA0}"/>
          </ac:picMkLst>
        </pc:picChg>
        <pc:picChg chg="add del">
          <ac:chgData name="Eldert Grootenboer" userId="86a8f506-bb1c-4964-839a-78287daf85b1" providerId="ADAL" clId="{0D12886E-009E-489D-9F76-6B70D8FCC13A}" dt="2022-06-13T08:59:23.938" v="173" actId="478"/>
          <ac:picMkLst>
            <pc:docMk/>
            <pc:sldMk cId="1564769417" sldId="2076138344"/>
            <ac:picMk id="38" creationId="{770DC908-631A-DD48-879D-1462CFAE327E}"/>
          </ac:picMkLst>
        </pc:picChg>
        <pc:picChg chg="add del">
          <ac:chgData name="Eldert Grootenboer" userId="86a8f506-bb1c-4964-839a-78287daf85b1" providerId="ADAL" clId="{0D12886E-009E-489D-9F76-6B70D8FCC13A}" dt="2022-06-13T08:59:23.938" v="173" actId="478"/>
          <ac:picMkLst>
            <pc:docMk/>
            <pc:sldMk cId="1564769417" sldId="2076138344"/>
            <ac:picMk id="64" creationId="{5BE2EC2F-18E8-B5CE-BBEB-498FFF6C3100}"/>
          </ac:picMkLst>
        </pc:picChg>
        <pc:cxnChg chg="add del mod">
          <ac:chgData name="Eldert Grootenboer" userId="86a8f506-bb1c-4964-839a-78287daf85b1" providerId="ADAL" clId="{0D12886E-009E-489D-9F76-6B70D8FCC13A}" dt="2022-06-13T08:59:23.938" v="173" actId="478"/>
          <ac:cxnSpMkLst>
            <pc:docMk/>
            <pc:sldMk cId="1564769417" sldId="2076138344"/>
            <ac:cxnSpMk id="40" creationId="{820C8AC4-04E4-DDFF-6B39-502D76AE9DC8}"/>
          </ac:cxnSpMkLst>
        </pc:cxnChg>
        <pc:cxnChg chg="add del mod">
          <ac:chgData name="Eldert Grootenboer" userId="86a8f506-bb1c-4964-839a-78287daf85b1" providerId="ADAL" clId="{0D12886E-009E-489D-9F76-6B70D8FCC13A}" dt="2022-06-13T08:59:23.938" v="173" actId="478"/>
          <ac:cxnSpMkLst>
            <pc:docMk/>
            <pc:sldMk cId="1564769417" sldId="2076138344"/>
            <ac:cxnSpMk id="42" creationId="{C6DB56EA-33E6-50D7-D6EC-9CA237E013C2}"/>
          </ac:cxnSpMkLst>
        </pc:cxnChg>
        <pc:cxnChg chg="add del mod">
          <ac:chgData name="Eldert Grootenboer" userId="86a8f506-bb1c-4964-839a-78287daf85b1" providerId="ADAL" clId="{0D12886E-009E-489D-9F76-6B70D8FCC13A}" dt="2022-06-13T08:59:23.938" v="173" actId="478"/>
          <ac:cxnSpMkLst>
            <pc:docMk/>
            <pc:sldMk cId="1564769417" sldId="2076138344"/>
            <ac:cxnSpMk id="48" creationId="{728D1004-3CFB-7BDA-184B-06A3403AD216}"/>
          </ac:cxnSpMkLst>
        </pc:cxnChg>
        <pc:cxnChg chg="add del mod">
          <ac:chgData name="Eldert Grootenboer" userId="86a8f506-bb1c-4964-839a-78287daf85b1" providerId="ADAL" clId="{0D12886E-009E-489D-9F76-6B70D8FCC13A}" dt="2022-06-13T08:59:23.938" v="173" actId="478"/>
          <ac:cxnSpMkLst>
            <pc:docMk/>
            <pc:sldMk cId="1564769417" sldId="2076138344"/>
            <ac:cxnSpMk id="50" creationId="{DC10038A-D12D-A4AA-4F8B-E47E50483730}"/>
          </ac:cxnSpMkLst>
        </pc:cxnChg>
        <pc:cxnChg chg="add del mod">
          <ac:chgData name="Eldert Grootenboer" userId="86a8f506-bb1c-4964-839a-78287daf85b1" providerId="ADAL" clId="{0D12886E-009E-489D-9F76-6B70D8FCC13A}" dt="2022-06-13T08:59:23.938" v="173" actId="478"/>
          <ac:cxnSpMkLst>
            <pc:docMk/>
            <pc:sldMk cId="1564769417" sldId="2076138344"/>
            <ac:cxnSpMk id="52" creationId="{63CCD26B-F2ED-E801-0E6F-887A050E308A}"/>
          </ac:cxnSpMkLst>
        </pc:cxnChg>
        <pc:cxnChg chg="add del mod">
          <ac:chgData name="Eldert Grootenboer" userId="86a8f506-bb1c-4964-839a-78287daf85b1" providerId="ADAL" clId="{0D12886E-009E-489D-9F76-6B70D8FCC13A}" dt="2022-06-13T08:59:23.938" v="173" actId="478"/>
          <ac:cxnSpMkLst>
            <pc:docMk/>
            <pc:sldMk cId="1564769417" sldId="2076138344"/>
            <ac:cxnSpMk id="54" creationId="{78A31616-CA53-F2D9-8E09-2BB771B88812}"/>
          </ac:cxnSpMkLst>
        </pc:cxnChg>
        <pc:cxnChg chg="add del mod">
          <ac:chgData name="Eldert Grootenboer" userId="86a8f506-bb1c-4964-839a-78287daf85b1" providerId="ADAL" clId="{0D12886E-009E-489D-9F76-6B70D8FCC13A}" dt="2022-06-13T08:59:23.938" v="173" actId="478"/>
          <ac:cxnSpMkLst>
            <pc:docMk/>
            <pc:sldMk cId="1564769417" sldId="2076138344"/>
            <ac:cxnSpMk id="56" creationId="{29234B81-17CC-95C6-4490-2DC1F8F7D835}"/>
          </ac:cxnSpMkLst>
        </pc:cxnChg>
        <pc:cxnChg chg="add del mod">
          <ac:chgData name="Eldert Grootenboer" userId="86a8f506-bb1c-4964-839a-78287daf85b1" providerId="ADAL" clId="{0D12886E-009E-489D-9F76-6B70D8FCC13A}" dt="2022-06-13T08:59:23.938" v="173" actId="478"/>
          <ac:cxnSpMkLst>
            <pc:docMk/>
            <pc:sldMk cId="1564769417" sldId="2076138344"/>
            <ac:cxnSpMk id="60" creationId="{DE1DE3AC-34D7-A184-26BF-ECC57EDD40A4}"/>
          </ac:cxnSpMkLst>
        </pc:cxnChg>
        <pc:cxnChg chg="add del mod">
          <ac:chgData name="Eldert Grootenboer" userId="86a8f506-bb1c-4964-839a-78287daf85b1" providerId="ADAL" clId="{0D12886E-009E-489D-9F76-6B70D8FCC13A}" dt="2022-06-13T08:59:23.938" v="173" actId="478"/>
          <ac:cxnSpMkLst>
            <pc:docMk/>
            <pc:sldMk cId="1564769417" sldId="2076138344"/>
            <ac:cxnSpMk id="62" creationId="{A5DFBEB7-5A3B-17F0-6893-20AB67D4A7F0}"/>
          </ac:cxnSpMkLst>
        </pc:cxnChg>
        <pc:cxnChg chg="add del mod">
          <ac:chgData name="Eldert Grootenboer" userId="86a8f506-bb1c-4964-839a-78287daf85b1" providerId="ADAL" clId="{0D12886E-009E-489D-9F76-6B70D8FCC13A}" dt="2022-06-13T08:59:23.938" v="173" actId="478"/>
          <ac:cxnSpMkLst>
            <pc:docMk/>
            <pc:sldMk cId="1564769417" sldId="2076138344"/>
            <ac:cxnSpMk id="66" creationId="{CA515857-AA4F-10B8-926D-2AB821DED270}"/>
          </ac:cxnSpMkLst>
        </pc:cxnChg>
      </pc:sldChg>
      <pc:sldChg chg="addSp delSp add del setBg delDesignElem">
        <pc:chgData name="Eldert Grootenboer" userId="86a8f506-bb1c-4964-839a-78287daf85b1" providerId="ADAL" clId="{0D12886E-009E-489D-9F76-6B70D8FCC13A}" dt="2022-06-13T08:59:13.590" v="169"/>
        <pc:sldMkLst>
          <pc:docMk/>
          <pc:sldMk cId="2340791164" sldId="2076138344"/>
        </pc:sldMkLst>
        <pc:spChg chg="add del">
          <ac:chgData name="Eldert Grootenboer" userId="86a8f506-bb1c-4964-839a-78287daf85b1" providerId="ADAL" clId="{0D12886E-009E-489D-9F76-6B70D8FCC13A}" dt="2022-06-13T08:59:13.590" v="169"/>
          <ac:spMkLst>
            <pc:docMk/>
            <pc:sldMk cId="2340791164" sldId="2076138344"/>
            <ac:spMk id="8" creationId="{100EDD19-6802-4EC3-95CE-CFFAB042CFD6}"/>
          </ac:spMkLst>
        </pc:spChg>
        <pc:spChg chg="add del">
          <ac:chgData name="Eldert Grootenboer" userId="86a8f506-bb1c-4964-839a-78287daf85b1" providerId="ADAL" clId="{0D12886E-009E-489D-9F76-6B70D8FCC13A}" dt="2022-06-13T08:59:13.590" v="169"/>
          <ac:spMkLst>
            <pc:docMk/>
            <pc:sldMk cId="2340791164" sldId="2076138344"/>
            <ac:spMk id="10" creationId="{DB17E863-922E-4C26-BD64-E8FD41D28661}"/>
          </ac:spMkLst>
        </pc:spChg>
      </pc:sldChg>
      <pc:sldChg chg="addSp delSp modSp add mod ord modTransition modAnim">
        <pc:chgData name="Eldert Grootenboer" userId="86a8f506-bb1c-4964-839a-78287daf85b1" providerId="ADAL" clId="{0D12886E-009E-489D-9F76-6B70D8FCC13A}" dt="2022-06-13T16:07:08.422" v="1128"/>
        <pc:sldMkLst>
          <pc:docMk/>
          <pc:sldMk cId="2957600112" sldId="2076138345"/>
        </pc:sldMkLst>
        <pc:spChg chg="mod">
          <ac:chgData name="Eldert Grootenboer" userId="86a8f506-bb1c-4964-839a-78287daf85b1" providerId="ADAL" clId="{0D12886E-009E-489D-9F76-6B70D8FCC13A}" dt="2022-06-13T09:01:12.296" v="208" actId="20577"/>
          <ac:spMkLst>
            <pc:docMk/>
            <pc:sldMk cId="2957600112" sldId="2076138345"/>
            <ac:spMk id="2" creationId="{BEB30092-4628-B9C8-4F0A-753C030F92E9}"/>
          </ac:spMkLst>
        </pc:spChg>
        <pc:spChg chg="add del mod">
          <ac:chgData name="Eldert Grootenboer" userId="86a8f506-bb1c-4964-839a-78287daf85b1" providerId="ADAL" clId="{0D12886E-009E-489D-9F76-6B70D8FCC13A}" dt="2022-06-13T09:29:56.890" v="256" actId="27636"/>
          <ac:spMkLst>
            <pc:docMk/>
            <pc:sldMk cId="2957600112" sldId="2076138345"/>
            <ac:spMk id="3" creationId="{1AD1F88B-81E0-AE05-BEC2-E1CA6F87A11D}"/>
          </ac:spMkLst>
        </pc:spChg>
        <pc:spChg chg="add del mod">
          <ac:chgData name="Eldert Grootenboer" userId="86a8f506-bb1c-4964-839a-78287daf85b1" providerId="ADAL" clId="{0D12886E-009E-489D-9F76-6B70D8FCC13A}" dt="2022-06-13T08:59:46.029" v="183"/>
          <ac:spMkLst>
            <pc:docMk/>
            <pc:sldMk cId="2957600112" sldId="2076138345"/>
            <ac:spMk id="4" creationId="{6B988F45-E8EC-96FC-FE9C-8C2902E350B3}"/>
          </ac:spMkLst>
        </pc:spChg>
      </pc:sldChg>
      <pc:sldChg chg="addSp delSp add del setBg delDesignElem">
        <pc:chgData name="Eldert Grootenboer" userId="86a8f506-bb1c-4964-839a-78287daf85b1" providerId="ADAL" clId="{0D12886E-009E-489D-9F76-6B70D8FCC13A}" dt="2022-06-13T08:59:35.624" v="177"/>
        <pc:sldMkLst>
          <pc:docMk/>
          <pc:sldMk cId="3694094703" sldId="2076138345"/>
        </pc:sldMkLst>
        <pc:spChg chg="add del">
          <ac:chgData name="Eldert Grootenboer" userId="86a8f506-bb1c-4964-839a-78287daf85b1" providerId="ADAL" clId="{0D12886E-009E-489D-9F76-6B70D8FCC13A}" dt="2022-06-13T08:59:35.624" v="177"/>
          <ac:spMkLst>
            <pc:docMk/>
            <pc:sldMk cId="3694094703" sldId="2076138345"/>
            <ac:spMk id="8" creationId="{100EDD19-6802-4EC3-95CE-CFFAB042CFD6}"/>
          </ac:spMkLst>
        </pc:spChg>
        <pc:spChg chg="add del">
          <ac:chgData name="Eldert Grootenboer" userId="86a8f506-bb1c-4964-839a-78287daf85b1" providerId="ADAL" clId="{0D12886E-009E-489D-9F76-6B70D8FCC13A}" dt="2022-06-13T08:59:35.624" v="177"/>
          <ac:spMkLst>
            <pc:docMk/>
            <pc:sldMk cId="3694094703" sldId="2076138345"/>
            <ac:spMk id="10" creationId="{DB17E863-922E-4C26-BD64-E8FD41D28661}"/>
          </ac:spMkLst>
        </pc:spChg>
      </pc:sldChg>
      <pc:sldChg chg="addSp delSp add del setBg delDesignElem">
        <pc:chgData name="Eldert Grootenboer" userId="86a8f506-bb1c-4964-839a-78287daf85b1" providerId="ADAL" clId="{0D12886E-009E-489D-9F76-6B70D8FCC13A}" dt="2022-06-13T09:28:35.774" v="215"/>
        <pc:sldMkLst>
          <pc:docMk/>
          <pc:sldMk cId="52132950" sldId="2076138346"/>
        </pc:sldMkLst>
        <pc:spChg chg="add del">
          <ac:chgData name="Eldert Grootenboer" userId="86a8f506-bb1c-4964-839a-78287daf85b1" providerId="ADAL" clId="{0D12886E-009E-489D-9F76-6B70D8FCC13A}" dt="2022-06-13T09:28:35.774" v="215"/>
          <ac:spMkLst>
            <pc:docMk/>
            <pc:sldMk cId="52132950" sldId="2076138346"/>
            <ac:spMk id="8" creationId="{100EDD19-6802-4EC3-95CE-CFFAB042CFD6}"/>
          </ac:spMkLst>
        </pc:spChg>
        <pc:spChg chg="add del">
          <ac:chgData name="Eldert Grootenboer" userId="86a8f506-bb1c-4964-839a-78287daf85b1" providerId="ADAL" clId="{0D12886E-009E-489D-9F76-6B70D8FCC13A}" dt="2022-06-13T09:28:35.774" v="215"/>
          <ac:spMkLst>
            <pc:docMk/>
            <pc:sldMk cId="52132950" sldId="2076138346"/>
            <ac:spMk id="10" creationId="{DB17E863-922E-4C26-BD64-E8FD41D28661}"/>
          </ac:spMkLst>
        </pc:spChg>
      </pc:sldChg>
      <pc:sldChg chg="modSp add mod modTransition modAnim">
        <pc:chgData name="Eldert Grootenboer" userId="86a8f506-bb1c-4964-839a-78287daf85b1" providerId="ADAL" clId="{0D12886E-009E-489D-9F76-6B70D8FCC13A}" dt="2022-06-13T16:09:14.275" v="1133"/>
        <pc:sldMkLst>
          <pc:docMk/>
          <pc:sldMk cId="2602741795" sldId="2076138346"/>
        </pc:sldMkLst>
        <pc:spChg chg="mod">
          <ac:chgData name="Eldert Grootenboer" userId="86a8f506-bb1c-4964-839a-78287daf85b1" providerId="ADAL" clId="{0D12886E-009E-489D-9F76-6B70D8FCC13A}" dt="2022-06-13T09:37:19.119" v="434" actId="404"/>
          <ac:spMkLst>
            <pc:docMk/>
            <pc:sldMk cId="2602741795" sldId="2076138346"/>
            <ac:spMk id="2" creationId="{BEB30092-4628-B9C8-4F0A-753C030F92E9}"/>
          </ac:spMkLst>
        </pc:spChg>
        <pc:spChg chg="mod">
          <ac:chgData name="Eldert Grootenboer" userId="86a8f506-bb1c-4964-839a-78287daf85b1" providerId="ADAL" clId="{0D12886E-009E-489D-9F76-6B70D8FCC13A}" dt="2022-06-13T16:07:01.428" v="1126" actId="207"/>
          <ac:spMkLst>
            <pc:docMk/>
            <pc:sldMk cId="2602741795" sldId="2076138346"/>
            <ac:spMk id="3" creationId="{1AD1F88B-81E0-AE05-BEC2-E1CA6F87A11D}"/>
          </ac:spMkLst>
        </pc:spChg>
      </pc:sldChg>
      <pc:sldChg chg="addSp delSp add del setBg delDesignElem">
        <pc:chgData name="Eldert Grootenboer" userId="86a8f506-bb1c-4964-839a-78287daf85b1" providerId="ADAL" clId="{0D12886E-009E-489D-9F76-6B70D8FCC13A}" dt="2022-06-13T08:59:40.200" v="181"/>
        <pc:sldMkLst>
          <pc:docMk/>
          <pc:sldMk cId="2854347880" sldId="2076138346"/>
        </pc:sldMkLst>
        <pc:spChg chg="add del">
          <ac:chgData name="Eldert Grootenboer" userId="86a8f506-bb1c-4964-839a-78287daf85b1" providerId="ADAL" clId="{0D12886E-009E-489D-9F76-6B70D8FCC13A}" dt="2022-06-13T08:59:40.200" v="181"/>
          <ac:spMkLst>
            <pc:docMk/>
            <pc:sldMk cId="2854347880" sldId="2076138346"/>
            <ac:spMk id="8" creationId="{100EDD19-6802-4EC3-95CE-CFFAB042CFD6}"/>
          </ac:spMkLst>
        </pc:spChg>
        <pc:spChg chg="add del">
          <ac:chgData name="Eldert Grootenboer" userId="86a8f506-bb1c-4964-839a-78287daf85b1" providerId="ADAL" clId="{0D12886E-009E-489D-9F76-6B70D8FCC13A}" dt="2022-06-13T08:59:40.200" v="181"/>
          <ac:spMkLst>
            <pc:docMk/>
            <pc:sldMk cId="2854347880" sldId="2076138346"/>
            <ac:spMk id="10" creationId="{DB17E863-922E-4C26-BD64-E8FD41D28661}"/>
          </ac:spMkLst>
        </pc:spChg>
      </pc:sldChg>
      <pc:sldChg chg="addSp delSp add del setBg delDesignElem">
        <pc:chgData name="Eldert Grootenboer" userId="86a8f506-bb1c-4964-839a-78287daf85b1" providerId="ADAL" clId="{0D12886E-009E-489D-9F76-6B70D8FCC13A}" dt="2022-06-13T09:28:40.553" v="219"/>
        <pc:sldMkLst>
          <pc:docMk/>
          <pc:sldMk cId="3221182797" sldId="2076138347"/>
        </pc:sldMkLst>
        <pc:spChg chg="add del">
          <ac:chgData name="Eldert Grootenboer" userId="86a8f506-bb1c-4964-839a-78287daf85b1" providerId="ADAL" clId="{0D12886E-009E-489D-9F76-6B70D8FCC13A}" dt="2022-06-13T09:28:40.553" v="219"/>
          <ac:spMkLst>
            <pc:docMk/>
            <pc:sldMk cId="3221182797" sldId="2076138347"/>
            <ac:spMk id="8" creationId="{100EDD19-6802-4EC3-95CE-CFFAB042CFD6}"/>
          </ac:spMkLst>
        </pc:spChg>
        <pc:spChg chg="add del">
          <ac:chgData name="Eldert Grootenboer" userId="86a8f506-bb1c-4964-839a-78287daf85b1" providerId="ADAL" clId="{0D12886E-009E-489D-9F76-6B70D8FCC13A}" dt="2022-06-13T09:28:40.553" v="219"/>
          <ac:spMkLst>
            <pc:docMk/>
            <pc:sldMk cId="3221182797" sldId="2076138347"/>
            <ac:spMk id="10" creationId="{DB17E863-922E-4C26-BD64-E8FD41D28661}"/>
          </ac:spMkLst>
        </pc:spChg>
      </pc:sldChg>
      <pc:sldChg chg="addSp delSp modSp add mod modTransition modAnim">
        <pc:chgData name="Eldert Grootenboer" userId="86a8f506-bb1c-4964-839a-78287daf85b1" providerId="ADAL" clId="{0D12886E-009E-489D-9F76-6B70D8FCC13A}" dt="2022-06-13T11:27:20.098" v="735"/>
        <pc:sldMkLst>
          <pc:docMk/>
          <pc:sldMk cId="3706679690" sldId="2076138347"/>
        </pc:sldMkLst>
        <pc:spChg chg="mod">
          <ac:chgData name="Eldert Grootenboer" userId="86a8f506-bb1c-4964-839a-78287daf85b1" providerId="ADAL" clId="{0D12886E-009E-489D-9F76-6B70D8FCC13A}" dt="2022-06-13T09:40:35.320" v="450" actId="27636"/>
          <ac:spMkLst>
            <pc:docMk/>
            <pc:sldMk cId="3706679690" sldId="2076138347"/>
            <ac:spMk id="2" creationId="{BEB30092-4628-B9C8-4F0A-753C030F92E9}"/>
          </ac:spMkLst>
        </pc:spChg>
        <pc:spChg chg="add del mod">
          <ac:chgData name="Eldert Grootenboer" userId="86a8f506-bb1c-4964-839a-78287daf85b1" providerId="ADAL" clId="{0D12886E-009E-489D-9F76-6B70D8FCC13A}" dt="2022-06-13T09:40:15.525" v="444" actId="20577"/>
          <ac:spMkLst>
            <pc:docMk/>
            <pc:sldMk cId="3706679690" sldId="2076138347"/>
            <ac:spMk id="3" creationId="{1AD1F88B-81E0-AE05-BEC2-E1CA6F87A11D}"/>
          </ac:spMkLst>
        </pc:spChg>
        <pc:spChg chg="add del mod">
          <ac:chgData name="Eldert Grootenboer" userId="86a8f506-bb1c-4964-839a-78287daf85b1" providerId="ADAL" clId="{0D12886E-009E-489D-9F76-6B70D8FCC13A}" dt="2022-06-13T09:39:12.506" v="440"/>
          <ac:spMkLst>
            <pc:docMk/>
            <pc:sldMk cId="3706679690" sldId="2076138347"/>
            <ac:spMk id="4" creationId="{210B83BF-A5CA-835D-BD07-0024F828B2F5}"/>
          </ac:spMkLst>
        </pc:spChg>
      </pc:sldChg>
      <pc:sldChg chg="addSp delSp add del setBg delDesignElem">
        <pc:chgData name="Eldert Grootenboer" userId="86a8f506-bb1c-4964-839a-78287daf85b1" providerId="ADAL" clId="{0D12886E-009E-489D-9F76-6B70D8FCC13A}" dt="2022-06-13T09:28:47.503" v="223"/>
        <pc:sldMkLst>
          <pc:docMk/>
          <pc:sldMk cId="1549987533" sldId="2076138348"/>
        </pc:sldMkLst>
        <pc:spChg chg="add del">
          <ac:chgData name="Eldert Grootenboer" userId="86a8f506-bb1c-4964-839a-78287daf85b1" providerId="ADAL" clId="{0D12886E-009E-489D-9F76-6B70D8FCC13A}" dt="2022-06-13T09:28:47.503" v="223"/>
          <ac:spMkLst>
            <pc:docMk/>
            <pc:sldMk cId="1549987533" sldId="2076138348"/>
            <ac:spMk id="8" creationId="{100EDD19-6802-4EC3-95CE-CFFAB042CFD6}"/>
          </ac:spMkLst>
        </pc:spChg>
        <pc:spChg chg="add del">
          <ac:chgData name="Eldert Grootenboer" userId="86a8f506-bb1c-4964-839a-78287daf85b1" providerId="ADAL" clId="{0D12886E-009E-489D-9F76-6B70D8FCC13A}" dt="2022-06-13T09:28:47.503" v="223"/>
          <ac:spMkLst>
            <pc:docMk/>
            <pc:sldMk cId="1549987533" sldId="2076138348"/>
            <ac:spMk id="10" creationId="{DB17E863-922E-4C26-BD64-E8FD41D28661}"/>
          </ac:spMkLst>
        </pc:spChg>
      </pc:sldChg>
      <pc:sldChg chg="modSp add mod ord modTransition modAnim">
        <pc:chgData name="Eldert Grootenboer" userId="86a8f506-bb1c-4964-839a-78287daf85b1" providerId="ADAL" clId="{0D12886E-009E-489D-9F76-6B70D8FCC13A}" dt="2022-06-13T11:29:00.962" v="745"/>
        <pc:sldMkLst>
          <pc:docMk/>
          <pc:sldMk cId="3990511873" sldId="2076138348"/>
        </pc:sldMkLst>
        <pc:spChg chg="mod">
          <ac:chgData name="Eldert Grootenboer" userId="86a8f506-bb1c-4964-839a-78287daf85b1" providerId="ADAL" clId="{0D12886E-009E-489D-9F76-6B70D8FCC13A}" dt="2022-06-13T09:44:06.470" v="502" actId="20577"/>
          <ac:spMkLst>
            <pc:docMk/>
            <pc:sldMk cId="3990511873" sldId="2076138348"/>
            <ac:spMk id="2" creationId="{BEB30092-4628-B9C8-4F0A-753C030F92E9}"/>
          </ac:spMkLst>
        </pc:spChg>
        <pc:spChg chg="mod">
          <ac:chgData name="Eldert Grootenboer" userId="86a8f506-bb1c-4964-839a-78287daf85b1" providerId="ADAL" clId="{0D12886E-009E-489D-9F76-6B70D8FCC13A}" dt="2022-06-13T09:43:33.966" v="467" actId="20577"/>
          <ac:spMkLst>
            <pc:docMk/>
            <pc:sldMk cId="3990511873" sldId="2076138348"/>
            <ac:spMk id="3" creationId="{1AD1F88B-81E0-AE05-BEC2-E1CA6F87A11D}"/>
          </ac:spMkLst>
        </pc:spChg>
      </pc:sldChg>
      <pc:sldChg chg="modSp add mod modTransition modAnim">
        <pc:chgData name="Eldert Grootenboer" userId="86a8f506-bb1c-4964-839a-78287daf85b1" providerId="ADAL" clId="{0D12886E-009E-489D-9F76-6B70D8FCC13A}" dt="2022-06-13T11:29:52.882" v="749"/>
        <pc:sldMkLst>
          <pc:docMk/>
          <pc:sldMk cId="2944995800" sldId="2076138349"/>
        </pc:sldMkLst>
        <pc:spChg chg="mod">
          <ac:chgData name="Eldert Grootenboer" userId="86a8f506-bb1c-4964-839a-78287daf85b1" providerId="ADAL" clId="{0D12886E-009E-489D-9F76-6B70D8FCC13A}" dt="2022-06-13T09:44:20.816" v="524" actId="20577"/>
          <ac:spMkLst>
            <pc:docMk/>
            <pc:sldMk cId="2944995800" sldId="2076138349"/>
            <ac:spMk id="2" creationId="{BEB30092-4628-B9C8-4F0A-753C030F92E9}"/>
          </ac:spMkLst>
        </pc:spChg>
        <pc:spChg chg="mod">
          <ac:chgData name="Eldert Grootenboer" userId="86a8f506-bb1c-4964-839a-78287daf85b1" providerId="ADAL" clId="{0D12886E-009E-489D-9F76-6B70D8FCC13A}" dt="2022-06-13T09:45:39.519" v="531" actId="27636"/>
          <ac:spMkLst>
            <pc:docMk/>
            <pc:sldMk cId="2944995800" sldId="2076138349"/>
            <ac:spMk id="3" creationId="{1AD1F88B-81E0-AE05-BEC2-E1CA6F87A11D}"/>
          </ac:spMkLst>
        </pc:spChg>
      </pc:sldChg>
      <pc:sldChg chg="addSp delSp add del setBg delDesignElem">
        <pc:chgData name="Eldert Grootenboer" userId="86a8f506-bb1c-4964-839a-78287daf85b1" providerId="ADAL" clId="{0D12886E-009E-489D-9F76-6B70D8FCC13A}" dt="2022-06-13T09:44:13.386" v="505"/>
        <pc:sldMkLst>
          <pc:docMk/>
          <pc:sldMk cId="3459344613" sldId="2076138349"/>
        </pc:sldMkLst>
        <pc:spChg chg="add del">
          <ac:chgData name="Eldert Grootenboer" userId="86a8f506-bb1c-4964-839a-78287daf85b1" providerId="ADAL" clId="{0D12886E-009E-489D-9F76-6B70D8FCC13A}" dt="2022-06-13T09:44:13.386" v="505"/>
          <ac:spMkLst>
            <pc:docMk/>
            <pc:sldMk cId="3459344613" sldId="2076138349"/>
            <ac:spMk id="8" creationId="{100EDD19-6802-4EC3-95CE-CFFAB042CFD6}"/>
          </ac:spMkLst>
        </pc:spChg>
        <pc:spChg chg="add del">
          <ac:chgData name="Eldert Grootenboer" userId="86a8f506-bb1c-4964-839a-78287daf85b1" providerId="ADAL" clId="{0D12886E-009E-489D-9F76-6B70D8FCC13A}" dt="2022-06-13T09:44:13.386" v="505"/>
          <ac:spMkLst>
            <pc:docMk/>
            <pc:sldMk cId="3459344613" sldId="2076138349"/>
            <ac:spMk id="10" creationId="{DB17E863-922E-4C26-BD64-E8FD41D28661}"/>
          </ac:spMkLst>
        </pc:spChg>
      </pc:sldChg>
      <pc:sldChg chg="addSp delSp modSp add mod ord modAnim">
        <pc:chgData name="Eldert Grootenboer" userId="86a8f506-bb1c-4964-839a-78287daf85b1" providerId="ADAL" clId="{0D12886E-009E-489D-9F76-6B70D8FCC13A}" dt="2022-06-13T10:53:32.142" v="605" actId="404"/>
        <pc:sldMkLst>
          <pc:docMk/>
          <pc:sldMk cId="1775468945" sldId="2076138350"/>
        </pc:sldMkLst>
        <pc:spChg chg="mod">
          <ac:chgData name="Eldert Grootenboer" userId="86a8f506-bb1c-4964-839a-78287daf85b1" providerId="ADAL" clId="{0D12886E-009E-489D-9F76-6B70D8FCC13A}" dt="2022-06-13T10:53:32.142" v="605" actId="404"/>
          <ac:spMkLst>
            <pc:docMk/>
            <pc:sldMk cId="1775468945" sldId="2076138350"/>
            <ac:spMk id="2" creationId="{BEB30092-4628-B9C8-4F0A-753C030F92E9}"/>
          </ac:spMkLst>
        </pc:spChg>
        <pc:spChg chg="add mod">
          <ac:chgData name="Eldert Grootenboer" userId="86a8f506-bb1c-4964-839a-78287daf85b1" providerId="ADAL" clId="{0D12886E-009E-489D-9F76-6B70D8FCC13A}" dt="2022-06-13T10:03:58.220" v="555" actId="571"/>
          <ac:spMkLst>
            <pc:docMk/>
            <pc:sldMk cId="1775468945" sldId="2076138350"/>
            <ac:spMk id="26" creationId="{8941A23A-5951-805C-AB8A-3D668546553B}"/>
          </ac:spMkLst>
        </pc:spChg>
        <pc:spChg chg="add del mod">
          <ac:chgData name="Eldert Grootenboer" userId="86a8f506-bb1c-4964-839a-78287daf85b1" providerId="ADAL" clId="{0D12886E-009E-489D-9F76-6B70D8FCC13A}" dt="2022-06-13T10:04:26.885" v="569" actId="478"/>
          <ac:spMkLst>
            <pc:docMk/>
            <pc:sldMk cId="1775468945" sldId="2076138350"/>
            <ac:spMk id="29" creationId="{FA7D9DE5-82E8-64B8-7AB5-7DDF8BD72097}"/>
          </ac:spMkLst>
        </pc:spChg>
        <pc:spChg chg="add del mod">
          <ac:chgData name="Eldert Grootenboer" userId="86a8f506-bb1c-4964-839a-78287daf85b1" providerId="ADAL" clId="{0D12886E-009E-489D-9F76-6B70D8FCC13A}" dt="2022-06-13T10:05:01.043" v="588" actId="478"/>
          <ac:spMkLst>
            <pc:docMk/>
            <pc:sldMk cId="1775468945" sldId="2076138350"/>
            <ac:spMk id="32" creationId="{FCCE1ACB-6110-0A0E-ABE1-45E139F344DF}"/>
          </ac:spMkLst>
        </pc:spChg>
        <pc:spChg chg="add del mod">
          <ac:chgData name="Eldert Grootenboer" userId="86a8f506-bb1c-4964-839a-78287daf85b1" providerId="ADAL" clId="{0D12886E-009E-489D-9F76-6B70D8FCC13A}" dt="2022-06-13T10:05:05.175" v="591" actId="478"/>
          <ac:spMkLst>
            <pc:docMk/>
            <pc:sldMk cId="1775468945" sldId="2076138350"/>
            <ac:spMk id="37" creationId="{472F215C-EF79-B4C0-308E-988C68BAE139}"/>
          </ac:spMkLst>
        </pc:spChg>
        <pc:spChg chg="add del mod">
          <ac:chgData name="Eldert Grootenboer" userId="86a8f506-bb1c-4964-839a-78287daf85b1" providerId="ADAL" clId="{0D12886E-009E-489D-9F76-6B70D8FCC13A}" dt="2022-06-13T10:05:14.141" v="593" actId="478"/>
          <ac:spMkLst>
            <pc:docMk/>
            <pc:sldMk cId="1775468945" sldId="2076138350"/>
            <ac:spMk id="58" creationId="{66ECA306-E8B7-BB52-0D40-24A55BB12105}"/>
          </ac:spMkLst>
        </pc:spChg>
        <pc:cxnChg chg="add mod">
          <ac:chgData name="Eldert Grootenboer" userId="86a8f506-bb1c-4964-839a-78287daf85b1" providerId="ADAL" clId="{0D12886E-009E-489D-9F76-6B70D8FCC13A}" dt="2022-06-13T10:03:58.220" v="555" actId="571"/>
          <ac:cxnSpMkLst>
            <pc:docMk/>
            <pc:sldMk cId="1775468945" sldId="2076138350"/>
            <ac:cxnSpMk id="27" creationId="{EA4D41B7-4A26-8B0E-C83D-C457956C446B}"/>
          </ac:cxnSpMkLst>
        </pc:cxnChg>
        <pc:cxnChg chg="add del mod">
          <ac:chgData name="Eldert Grootenboer" userId="86a8f506-bb1c-4964-839a-78287daf85b1" providerId="ADAL" clId="{0D12886E-009E-489D-9F76-6B70D8FCC13A}" dt="2022-06-13T10:04:25.201" v="567" actId="478"/>
          <ac:cxnSpMkLst>
            <pc:docMk/>
            <pc:sldMk cId="1775468945" sldId="2076138350"/>
            <ac:cxnSpMk id="30" creationId="{7B934DE1-D839-80F7-28ED-CCF7BE47CD68}"/>
          </ac:cxnSpMkLst>
        </pc:cxnChg>
        <pc:cxnChg chg="add del mod">
          <ac:chgData name="Eldert Grootenboer" userId="86a8f506-bb1c-4964-839a-78287daf85b1" providerId="ADAL" clId="{0D12886E-009E-489D-9F76-6B70D8FCC13A}" dt="2022-06-13T10:04:38.044" v="573" actId="478"/>
          <ac:cxnSpMkLst>
            <pc:docMk/>
            <pc:sldMk cId="1775468945" sldId="2076138350"/>
            <ac:cxnSpMk id="33" creationId="{9853A712-CC07-4097-003C-5897C5C67F52}"/>
          </ac:cxnSpMkLst>
        </pc:cxnChg>
        <pc:cxnChg chg="add del mod">
          <ac:chgData name="Eldert Grootenboer" userId="86a8f506-bb1c-4964-839a-78287daf85b1" providerId="ADAL" clId="{0D12886E-009E-489D-9F76-6B70D8FCC13A}" dt="2022-06-13T10:05:05.175" v="591" actId="478"/>
          <ac:cxnSpMkLst>
            <pc:docMk/>
            <pc:sldMk cId="1775468945" sldId="2076138350"/>
            <ac:cxnSpMk id="39" creationId="{A6C5280D-7846-72CE-4F4B-F11E7201AD4E}"/>
          </ac:cxnSpMkLst>
        </pc:cxnChg>
        <pc:cxnChg chg="add del mod">
          <ac:chgData name="Eldert Grootenboer" userId="86a8f506-bb1c-4964-839a-78287daf85b1" providerId="ADAL" clId="{0D12886E-009E-489D-9F76-6B70D8FCC13A}" dt="2022-06-13T10:05:05.175" v="591" actId="478"/>
          <ac:cxnSpMkLst>
            <pc:docMk/>
            <pc:sldMk cId="1775468945" sldId="2076138350"/>
            <ac:cxnSpMk id="41" creationId="{2F16BC9D-16B4-A2BA-A9D6-8F2DCD76F4B3}"/>
          </ac:cxnSpMkLst>
        </pc:cxnChg>
        <pc:cxnChg chg="add del mod">
          <ac:chgData name="Eldert Grootenboer" userId="86a8f506-bb1c-4964-839a-78287daf85b1" providerId="ADAL" clId="{0D12886E-009E-489D-9F76-6B70D8FCC13A}" dt="2022-06-13T10:05:14.141" v="593" actId="478"/>
          <ac:cxnSpMkLst>
            <pc:docMk/>
            <pc:sldMk cId="1775468945" sldId="2076138350"/>
            <ac:cxnSpMk id="60" creationId="{DE1DE3AC-34D7-A184-26BF-ECC57EDD40A4}"/>
          </ac:cxnSpMkLst>
        </pc:cxnChg>
        <pc:cxnChg chg="add del mod">
          <ac:chgData name="Eldert Grootenboer" userId="86a8f506-bb1c-4964-839a-78287daf85b1" providerId="ADAL" clId="{0D12886E-009E-489D-9F76-6B70D8FCC13A}" dt="2022-06-13T10:05:14.141" v="593" actId="478"/>
          <ac:cxnSpMkLst>
            <pc:docMk/>
            <pc:sldMk cId="1775468945" sldId="2076138350"/>
            <ac:cxnSpMk id="62" creationId="{A5DFBEB7-5A3B-17F0-6893-20AB67D4A7F0}"/>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7350E9-CE57-497C-9142-8B7FA783E99F}" type="doc">
      <dgm:prSet loTypeId="urn:microsoft.com/office/officeart/2018/2/layout/IconLabelList" loCatId="icon" qsTypeId="urn:microsoft.com/office/officeart/2005/8/quickstyle/simple1" qsCatId="simple" csTypeId="urn:microsoft.com/office/officeart/2005/8/colors/accent1_1" csCatId="accent1" phldr="1"/>
      <dgm:spPr/>
      <dgm:t>
        <a:bodyPr/>
        <a:lstStyle/>
        <a:p>
          <a:endParaRPr lang="en-US"/>
        </a:p>
      </dgm:t>
    </dgm:pt>
    <dgm:pt modelId="{F6510A75-1196-4459-9CF2-F7BED9F924FE}">
      <dgm:prSet custT="1"/>
      <dgm:spPr>
        <a:ln>
          <a:noFill/>
        </a:ln>
      </dgm:spPr>
      <dgm:t>
        <a:bodyPr/>
        <a:lstStyle/>
        <a:p>
          <a:pPr>
            <a:lnSpc>
              <a:spcPct val="100000"/>
            </a:lnSpc>
          </a:pPr>
          <a:r>
            <a:rPr lang="en-US" sz="2400"/>
            <a:t>Platform-as-a-Service Queue and PubSub message broker</a:t>
          </a:r>
        </a:p>
      </dgm:t>
    </dgm:pt>
    <dgm:pt modelId="{274300F8-B7A2-4581-B8CD-A257A6480675}" type="parTrans" cxnId="{79B291A5-8D23-49D9-836E-C1EED4A4CA0A}">
      <dgm:prSet/>
      <dgm:spPr/>
      <dgm:t>
        <a:bodyPr/>
        <a:lstStyle/>
        <a:p>
          <a:endParaRPr lang="en-US"/>
        </a:p>
      </dgm:t>
    </dgm:pt>
    <dgm:pt modelId="{766912CB-7518-4F77-85D4-92342CF2E6EB}" type="sibTrans" cxnId="{79B291A5-8D23-49D9-836E-C1EED4A4CA0A}">
      <dgm:prSet/>
      <dgm:spPr/>
      <dgm:t>
        <a:bodyPr/>
        <a:lstStyle/>
        <a:p>
          <a:endParaRPr lang="en-US"/>
        </a:p>
      </dgm:t>
    </dgm:pt>
    <dgm:pt modelId="{58231C20-F71E-44A6-AD8C-625C17EBA3F3}">
      <dgm:prSet custT="1"/>
      <dgm:spPr>
        <a:ln>
          <a:noFill/>
        </a:ln>
      </dgm:spPr>
      <dgm:t>
        <a:bodyPr/>
        <a:lstStyle/>
        <a:p>
          <a:pPr>
            <a:lnSpc>
              <a:spcPct val="100000"/>
            </a:lnSpc>
          </a:pPr>
          <a:r>
            <a:rPr lang="en-US" sz="2400"/>
            <a:t>Fully managed</a:t>
          </a:r>
        </a:p>
      </dgm:t>
    </dgm:pt>
    <dgm:pt modelId="{E7D5A01F-556D-4B3F-AE86-C86E53F2E921}" type="parTrans" cxnId="{7685F7AE-D217-486E-A713-483B524C2D29}">
      <dgm:prSet/>
      <dgm:spPr/>
      <dgm:t>
        <a:bodyPr/>
        <a:lstStyle/>
        <a:p>
          <a:endParaRPr lang="en-US"/>
        </a:p>
      </dgm:t>
    </dgm:pt>
    <dgm:pt modelId="{8669F635-B07C-46D7-87BB-3F9B5BF95E20}" type="sibTrans" cxnId="{7685F7AE-D217-486E-A713-483B524C2D29}">
      <dgm:prSet/>
      <dgm:spPr/>
      <dgm:t>
        <a:bodyPr/>
        <a:lstStyle/>
        <a:p>
          <a:endParaRPr lang="en-US"/>
        </a:p>
      </dgm:t>
    </dgm:pt>
    <dgm:pt modelId="{7C590862-B36B-470F-8DEB-3D68AC28A129}">
      <dgm:prSet custT="1"/>
      <dgm:spPr>
        <a:ln>
          <a:noFill/>
        </a:ln>
      </dgm:spPr>
      <dgm:t>
        <a:bodyPr/>
        <a:lstStyle/>
        <a:p>
          <a:pPr>
            <a:lnSpc>
              <a:spcPct val="100000"/>
            </a:lnSpc>
          </a:pPr>
          <a:r>
            <a:rPr lang="en-US" sz="2400"/>
            <a:t>AMQP 1.0 and JMS 2.0 compliant</a:t>
          </a:r>
        </a:p>
      </dgm:t>
    </dgm:pt>
    <dgm:pt modelId="{B2BF5004-3B53-4361-B796-190C39FD050C}" type="parTrans" cxnId="{D4098CC9-8D04-4646-BD61-FDAAE08ED9A4}">
      <dgm:prSet/>
      <dgm:spPr/>
      <dgm:t>
        <a:bodyPr/>
        <a:lstStyle/>
        <a:p>
          <a:endParaRPr lang="en-US"/>
        </a:p>
      </dgm:t>
    </dgm:pt>
    <dgm:pt modelId="{B79E6469-FA66-450E-BB8F-180DFF3585D5}" type="sibTrans" cxnId="{D4098CC9-8D04-4646-BD61-FDAAE08ED9A4}">
      <dgm:prSet/>
      <dgm:spPr/>
      <dgm:t>
        <a:bodyPr/>
        <a:lstStyle/>
        <a:p>
          <a:endParaRPr lang="en-US"/>
        </a:p>
      </dgm:t>
    </dgm:pt>
    <dgm:pt modelId="{D57D004D-5C34-4772-9CA0-D2566F7D635E}">
      <dgm:prSet custT="1"/>
      <dgm:spPr>
        <a:ln>
          <a:noFill/>
        </a:ln>
      </dgm:spPr>
      <dgm:t>
        <a:bodyPr/>
        <a:lstStyle/>
        <a:p>
          <a:pPr>
            <a:lnSpc>
              <a:spcPct val="100000"/>
            </a:lnSpc>
          </a:pPr>
          <a:r>
            <a:rPr lang="en-US" sz="2400"/>
            <a:t>Polyglot Azure SDK </a:t>
          </a:r>
        </a:p>
      </dgm:t>
    </dgm:pt>
    <dgm:pt modelId="{BD492A0F-A258-457F-B028-8EB00637C08A}" type="parTrans" cxnId="{06D86E04-CBFF-4239-8574-34DD62865F3A}">
      <dgm:prSet/>
      <dgm:spPr/>
      <dgm:t>
        <a:bodyPr/>
        <a:lstStyle/>
        <a:p>
          <a:endParaRPr lang="en-US"/>
        </a:p>
      </dgm:t>
    </dgm:pt>
    <dgm:pt modelId="{C3B67A81-2DB2-4CFA-93CF-0FCC20649A7E}" type="sibTrans" cxnId="{06D86E04-CBFF-4239-8574-34DD62865F3A}">
      <dgm:prSet/>
      <dgm:spPr/>
      <dgm:t>
        <a:bodyPr/>
        <a:lstStyle/>
        <a:p>
          <a:endParaRPr lang="en-US"/>
        </a:p>
      </dgm:t>
    </dgm:pt>
    <dgm:pt modelId="{1DF1604A-84BD-450D-8DC9-C1E32C7B39B3}">
      <dgm:prSet custT="1"/>
      <dgm:spPr>
        <a:ln>
          <a:noFill/>
        </a:ln>
      </dgm:spPr>
      <dgm:t>
        <a:bodyPr/>
        <a:lstStyle/>
        <a:p>
          <a:pPr>
            <a:lnSpc>
              <a:spcPct val="100000"/>
            </a:lnSpc>
          </a:pPr>
          <a:r>
            <a:rPr lang="en-US" sz="2400"/>
            <a:t>Industry-leading reliability and availability</a:t>
          </a:r>
        </a:p>
      </dgm:t>
    </dgm:pt>
    <dgm:pt modelId="{AAD30453-2032-4251-8769-2D73FF5824B8}" type="parTrans" cxnId="{6DBD1549-FC49-437D-A1DE-B3724FABEEC3}">
      <dgm:prSet/>
      <dgm:spPr/>
      <dgm:t>
        <a:bodyPr/>
        <a:lstStyle/>
        <a:p>
          <a:endParaRPr lang="en-US"/>
        </a:p>
      </dgm:t>
    </dgm:pt>
    <dgm:pt modelId="{3F0FAEBB-83ED-4550-8D10-05B2A54041C2}" type="sibTrans" cxnId="{6DBD1549-FC49-437D-A1DE-B3724FABEEC3}">
      <dgm:prSet/>
      <dgm:spPr/>
      <dgm:t>
        <a:bodyPr/>
        <a:lstStyle/>
        <a:p>
          <a:endParaRPr lang="en-US"/>
        </a:p>
      </dgm:t>
    </dgm:pt>
    <dgm:pt modelId="{4827446D-D471-4797-A265-0E4639330C9E}">
      <dgm:prSet custT="1"/>
      <dgm:spPr>
        <a:ln>
          <a:noFill/>
        </a:ln>
      </dgm:spPr>
      <dgm:t>
        <a:bodyPr/>
        <a:lstStyle/>
        <a:p>
          <a:pPr>
            <a:lnSpc>
              <a:spcPct val="100000"/>
            </a:lnSpc>
          </a:pPr>
          <a:r>
            <a:rPr lang="en-US" sz="2400"/>
            <a:t>Integration with other Azure services</a:t>
          </a:r>
        </a:p>
      </dgm:t>
    </dgm:pt>
    <dgm:pt modelId="{14DA960C-4E7F-44B5-B2FB-438D05F8C223}" type="parTrans" cxnId="{558FEA65-65B0-4E94-9AFF-A5AB25D209BE}">
      <dgm:prSet/>
      <dgm:spPr/>
      <dgm:t>
        <a:bodyPr/>
        <a:lstStyle/>
        <a:p>
          <a:endParaRPr lang="en-US"/>
        </a:p>
      </dgm:t>
    </dgm:pt>
    <dgm:pt modelId="{A9B92E96-257F-4C1D-AB61-645E8FA88CC2}" type="sibTrans" cxnId="{558FEA65-65B0-4E94-9AFF-A5AB25D209BE}">
      <dgm:prSet/>
      <dgm:spPr/>
      <dgm:t>
        <a:bodyPr/>
        <a:lstStyle/>
        <a:p>
          <a:endParaRPr lang="en-US"/>
        </a:p>
      </dgm:t>
    </dgm:pt>
    <dgm:pt modelId="{7697F963-8E4B-4D01-AA0A-E2A7ACA10375}" type="pres">
      <dgm:prSet presAssocID="{167350E9-CE57-497C-9142-8B7FA783E99F}" presName="root" presStyleCnt="0">
        <dgm:presLayoutVars>
          <dgm:dir/>
          <dgm:resizeHandles val="exact"/>
        </dgm:presLayoutVars>
      </dgm:prSet>
      <dgm:spPr/>
    </dgm:pt>
    <dgm:pt modelId="{167AB9D3-3C3F-4A19-A04A-AD17770C22DA}" type="pres">
      <dgm:prSet presAssocID="{F6510A75-1196-4459-9CF2-F7BED9F924FE}" presName="compNode" presStyleCnt="0"/>
      <dgm:spPr/>
    </dgm:pt>
    <dgm:pt modelId="{A8B73E5B-50A3-42F8-8594-FABB3387EACC}" type="pres">
      <dgm:prSet presAssocID="{F6510A75-1196-4459-9CF2-F7BED9F924FE}"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nvelope with solid fill"/>
        </a:ext>
      </dgm:extLst>
    </dgm:pt>
    <dgm:pt modelId="{23805A5E-2CA5-41CB-AD92-F705B1E8A6B7}" type="pres">
      <dgm:prSet presAssocID="{F6510A75-1196-4459-9CF2-F7BED9F924FE}" presName="spaceRect" presStyleCnt="0"/>
      <dgm:spPr/>
    </dgm:pt>
    <dgm:pt modelId="{D1EA8DFD-6F67-457C-ABD9-3F18323C0C83}" type="pres">
      <dgm:prSet presAssocID="{F6510A75-1196-4459-9CF2-F7BED9F924FE}" presName="textRect" presStyleLbl="revTx" presStyleIdx="0" presStyleCnt="6">
        <dgm:presLayoutVars>
          <dgm:chMax val="1"/>
          <dgm:chPref val="1"/>
        </dgm:presLayoutVars>
      </dgm:prSet>
      <dgm:spPr/>
    </dgm:pt>
    <dgm:pt modelId="{9D33F1E0-0730-4EE7-88A8-9403ABD605BB}" type="pres">
      <dgm:prSet presAssocID="{766912CB-7518-4F77-85D4-92342CF2E6EB}" presName="sibTrans" presStyleCnt="0"/>
      <dgm:spPr/>
    </dgm:pt>
    <dgm:pt modelId="{D07BB799-8457-40CB-BBA2-8161555C2A43}" type="pres">
      <dgm:prSet presAssocID="{58231C20-F71E-44A6-AD8C-625C17EBA3F3}" presName="compNode" presStyleCnt="0"/>
      <dgm:spPr/>
    </dgm:pt>
    <dgm:pt modelId="{755D50EE-61E6-46E4-91E4-967ECFA6ACD4}" type="pres">
      <dgm:prSet presAssocID="{58231C20-F71E-44A6-AD8C-625C17EBA3F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ero Male with solid fill"/>
        </a:ext>
      </dgm:extLst>
    </dgm:pt>
    <dgm:pt modelId="{6576418F-CA90-4FD9-96A6-45EF583A6E79}" type="pres">
      <dgm:prSet presAssocID="{58231C20-F71E-44A6-AD8C-625C17EBA3F3}" presName="spaceRect" presStyleCnt="0"/>
      <dgm:spPr/>
    </dgm:pt>
    <dgm:pt modelId="{9A0AD873-B5D0-49AF-BEA4-17122C064738}" type="pres">
      <dgm:prSet presAssocID="{58231C20-F71E-44A6-AD8C-625C17EBA3F3}" presName="textRect" presStyleLbl="revTx" presStyleIdx="1" presStyleCnt="6">
        <dgm:presLayoutVars>
          <dgm:chMax val="1"/>
          <dgm:chPref val="1"/>
        </dgm:presLayoutVars>
      </dgm:prSet>
      <dgm:spPr/>
    </dgm:pt>
    <dgm:pt modelId="{FC4DF52E-8888-41B3-B438-B5614053056F}" type="pres">
      <dgm:prSet presAssocID="{8669F635-B07C-46D7-87BB-3F9B5BF95E20}" presName="sibTrans" presStyleCnt="0"/>
      <dgm:spPr/>
    </dgm:pt>
    <dgm:pt modelId="{F24F459F-3949-4A39-B3F3-723A969D2A51}" type="pres">
      <dgm:prSet presAssocID="{7C590862-B36B-470F-8DEB-3D68AC28A129}" presName="compNode" presStyleCnt="0"/>
      <dgm:spPr/>
    </dgm:pt>
    <dgm:pt modelId="{32C8E492-1645-4EF8-ABD6-CD83CFAEFA22}" type="pres">
      <dgm:prSet presAssocID="{7C590862-B36B-470F-8DEB-3D68AC28A129}"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lobe with solid fill"/>
        </a:ext>
      </dgm:extLst>
    </dgm:pt>
    <dgm:pt modelId="{0B38D48A-931D-428C-96CA-34C278694638}" type="pres">
      <dgm:prSet presAssocID="{7C590862-B36B-470F-8DEB-3D68AC28A129}" presName="spaceRect" presStyleCnt="0"/>
      <dgm:spPr/>
    </dgm:pt>
    <dgm:pt modelId="{3130A12F-5B49-4ABE-A11E-59AE765D2F59}" type="pres">
      <dgm:prSet presAssocID="{7C590862-B36B-470F-8DEB-3D68AC28A129}" presName="textRect" presStyleLbl="revTx" presStyleIdx="2" presStyleCnt="6">
        <dgm:presLayoutVars>
          <dgm:chMax val="1"/>
          <dgm:chPref val="1"/>
        </dgm:presLayoutVars>
      </dgm:prSet>
      <dgm:spPr/>
    </dgm:pt>
    <dgm:pt modelId="{AA189D48-5514-45D9-A17F-ADE51E74F781}" type="pres">
      <dgm:prSet presAssocID="{B79E6469-FA66-450E-BB8F-180DFF3585D5}" presName="sibTrans" presStyleCnt="0"/>
      <dgm:spPr/>
    </dgm:pt>
    <dgm:pt modelId="{B70B5FF0-3021-4CD7-A8DD-D6B46A526E5F}" type="pres">
      <dgm:prSet presAssocID="{D57D004D-5C34-4772-9CA0-D2566F7D635E}" presName="compNode" presStyleCnt="0"/>
      <dgm:spPr/>
    </dgm:pt>
    <dgm:pt modelId="{68AB76A9-FBA6-46B3-9A71-C97F26C7DFD4}" type="pres">
      <dgm:prSet presAssocID="{D57D004D-5C34-4772-9CA0-D2566F7D635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5D148E90-F003-4B63-AC96-E1560781EAF9}" type="pres">
      <dgm:prSet presAssocID="{D57D004D-5C34-4772-9CA0-D2566F7D635E}" presName="spaceRect" presStyleCnt="0"/>
      <dgm:spPr/>
    </dgm:pt>
    <dgm:pt modelId="{1CA86543-AD1A-4836-A745-6EEE792C602B}" type="pres">
      <dgm:prSet presAssocID="{D57D004D-5C34-4772-9CA0-D2566F7D635E}" presName="textRect" presStyleLbl="revTx" presStyleIdx="3" presStyleCnt="6">
        <dgm:presLayoutVars>
          <dgm:chMax val="1"/>
          <dgm:chPref val="1"/>
        </dgm:presLayoutVars>
      </dgm:prSet>
      <dgm:spPr/>
    </dgm:pt>
    <dgm:pt modelId="{BD6549B2-6CF8-41D9-AFF9-B980059705DE}" type="pres">
      <dgm:prSet presAssocID="{C3B67A81-2DB2-4CFA-93CF-0FCC20649A7E}" presName="sibTrans" presStyleCnt="0"/>
      <dgm:spPr/>
    </dgm:pt>
    <dgm:pt modelId="{39A598F5-3A5E-47E8-B23A-52BAB29437B8}" type="pres">
      <dgm:prSet presAssocID="{1DF1604A-84BD-450D-8DC9-C1E32C7B39B3}" presName="compNode" presStyleCnt="0"/>
      <dgm:spPr/>
    </dgm:pt>
    <dgm:pt modelId="{E5F89D8E-508F-4562-9697-55FCFA6F2A0A}" type="pres">
      <dgm:prSet presAssocID="{1DF1604A-84BD-450D-8DC9-C1E32C7B39B3}"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Handshake with solid fill"/>
        </a:ext>
      </dgm:extLst>
    </dgm:pt>
    <dgm:pt modelId="{F8CFAFD5-E0E5-46A7-89DA-83996E491116}" type="pres">
      <dgm:prSet presAssocID="{1DF1604A-84BD-450D-8DC9-C1E32C7B39B3}" presName="spaceRect" presStyleCnt="0"/>
      <dgm:spPr/>
    </dgm:pt>
    <dgm:pt modelId="{02B7444F-D31E-4652-A191-9F58C7151433}" type="pres">
      <dgm:prSet presAssocID="{1DF1604A-84BD-450D-8DC9-C1E32C7B39B3}" presName="textRect" presStyleLbl="revTx" presStyleIdx="4" presStyleCnt="6">
        <dgm:presLayoutVars>
          <dgm:chMax val="1"/>
          <dgm:chPref val="1"/>
        </dgm:presLayoutVars>
      </dgm:prSet>
      <dgm:spPr/>
    </dgm:pt>
    <dgm:pt modelId="{AD3EC8ED-6752-4551-9A18-4AEF88F2F830}" type="pres">
      <dgm:prSet presAssocID="{3F0FAEBB-83ED-4550-8D10-05B2A54041C2}" presName="sibTrans" presStyleCnt="0"/>
      <dgm:spPr/>
    </dgm:pt>
    <dgm:pt modelId="{DBFDA7D4-D48D-47E7-A9AF-9E2C748C0DD5}" type="pres">
      <dgm:prSet presAssocID="{4827446D-D471-4797-A265-0E4639330C9E}" presName="compNode" presStyleCnt="0"/>
      <dgm:spPr/>
    </dgm:pt>
    <dgm:pt modelId="{98DA5EC0-8D45-45A7-B2F3-CF5B14FDFF6A}" type="pres">
      <dgm:prSet presAssocID="{4827446D-D471-4797-A265-0E4639330C9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Network with solid fill"/>
        </a:ext>
      </dgm:extLst>
    </dgm:pt>
    <dgm:pt modelId="{D346A22F-E759-4A25-BEAC-EA040B84ADB1}" type="pres">
      <dgm:prSet presAssocID="{4827446D-D471-4797-A265-0E4639330C9E}" presName="spaceRect" presStyleCnt="0"/>
      <dgm:spPr/>
    </dgm:pt>
    <dgm:pt modelId="{F3649DE0-4129-4244-A71E-1484A98FA8E2}" type="pres">
      <dgm:prSet presAssocID="{4827446D-D471-4797-A265-0E4639330C9E}" presName="textRect" presStyleLbl="revTx" presStyleIdx="5" presStyleCnt="6">
        <dgm:presLayoutVars>
          <dgm:chMax val="1"/>
          <dgm:chPref val="1"/>
        </dgm:presLayoutVars>
      </dgm:prSet>
      <dgm:spPr/>
    </dgm:pt>
  </dgm:ptLst>
  <dgm:cxnLst>
    <dgm:cxn modelId="{06D86E04-CBFF-4239-8574-34DD62865F3A}" srcId="{167350E9-CE57-497C-9142-8B7FA783E99F}" destId="{D57D004D-5C34-4772-9CA0-D2566F7D635E}" srcOrd="3" destOrd="0" parTransId="{BD492A0F-A258-457F-B028-8EB00637C08A}" sibTransId="{C3B67A81-2DB2-4CFA-93CF-0FCC20649A7E}"/>
    <dgm:cxn modelId="{EE6C5A1A-ED46-4E3A-BA86-6BAFD133DA1E}" type="presOf" srcId="{7C590862-B36B-470F-8DEB-3D68AC28A129}" destId="{3130A12F-5B49-4ABE-A11E-59AE765D2F59}" srcOrd="0" destOrd="0" presId="urn:microsoft.com/office/officeart/2018/2/layout/IconLabelList"/>
    <dgm:cxn modelId="{3FB73640-0A88-49D7-B925-DA45467D3D61}" type="presOf" srcId="{D57D004D-5C34-4772-9CA0-D2566F7D635E}" destId="{1CA86543-AD1A-4836-A745-6EEE792C602B}" srcOrd="0" destOrd="0" presId="urn:microsoft.com/office/officeart/2018/2/layout/IconLabelList"/>
    <dgm:cxn modelId="{C9EA6E41-38BB-4083-8261-85E30FB83816}" type="presOf" srcId="{1DF1604A-84BD-450D-8DC9-C1E32C7B39B3}" destId="{02B7444F-D31E-4652-A191-9F58C7151433}" srcOrd="0" destOrd="0" presId="urn:microsoft.com/office/officeart/2018/2/layout/IconLabelList"/>
    <dgm:cxn modelId="{558FEA65-65B0-4E94-9AFF-A5AB25D209BE}" srcId="{167350E9-CE57-497C-9142-8B7FA783E99F}" destId="{4827446D-D471-4797-A265-0E4639330C9E}" srcOrd="5" destOrd="0" parTransId="{14DA960C-4E7F-44B5-B2FB-438D05F8C223}" sibTransId="{A9B92E96-257F-4C1D-AB61-645E8FA88CC2}"/>
    <dgm:cxn modelId="{6DBD1549-FC49-437D-A1DE-B3724FABEEC3}" srcId="{167350E9-CE57-497C-9142-8B7FA783E99F}" destId="{1DF1604A-84BD-450D-8DC9-C1E32C7B39B3}" srcOrd="4" destOrd="0" parTransId="{AAD30453-2032-4251-8769-2D73FF5824B8}" sibTransId="{3F0FAEBB-83ED-4550-8D10-05B2A54041C2}"/>
    <dgm:cxn modelId="{2849F852-ED6C-4AD5-AD38-54B8B12FE495}" type="presOf" srcId="{4827446D-D471-4797-A265-0E4639330C9E}" destId="{F3649DE0-4129-4244-A71E-1484A98FA8E2}" srcOrd="0" destOrd="0" presId="urn:microsoft.com/office/officeart/2018/2/layout/IconLabelList"/>
    <dgm:cxn modelId="{D8BAC25A-5978-4353-BA95-ECA1DA8DD486}" type="presOf" srcId="{F6510A75-1196-4459-9CF2-F7BED9F924FE}" destId="{D1EA8DFD-6F67-457C-ABD9-3F18323C0C83}" srcOrd="0" destOrd="0" presId="urn:microsoft.com/office/officeart/2018/2/layout/IconLabelList"/>
    <dgm:cxn modelId="{C1663082-6B34-446E-B820-65D32762E6D7}" type="presOf" srcId="{58231C20-F71E-44A6-AD8C-625C17EBA3F3}" destId="{9A0AD873-B5D0-49AF-BEA4-17122C064738}" srcOrd="0" destOrd="0" presId="urn:microsoft.com/office/officeart/2018/2/layout/IconLabelList"/>
    <dgm:cxn modelId="{79B291A5-8D23-49D9-836E-C1EED4A4CA0A}" srcId="{167350E9-CE57-497C-9142-8B7FA783E99F}" destId="{F6510A75-1196-4459-9CF2-F7BED9F924FE}" srcOrd="0" destOrd="0" parTransId="{274300F8-B7A2-4581-B8CD-A257A6480675}" sibTransId="{766912CB-7518-4F77-85D4-92342CF2E6EB}"/>
    <dgm:cxn modelId="{7685F7AE-D217-486E-A713-483B524C2D29}" srcId="{167350E9-CE57-497C-9142-8B7FA783E99F}" destId="{58231C20-F71E-44A6-AD8C-625C17EBA3F3}" srcOrd="1" destOrd="0" parTransId="{E7D5A01F-556D-4B3F-AE86-C86E53F2E921}" sibTransId="{8669F635-B07C-46D7-87BB-3F9B5BF95E20}"/>
    <dgm:cxn modelId="{5A36B3B5-B681-43B0-B2CC-BF436B631F9D}" type="presOf" srcId="{167350E9-CE57-497C-9142-8B7FA783E99F}" destId="{7697F963-8E4B-4D01-AA0A-E2A7ACA10375}" srcOrd="0" destOrd="0" presId="urn:microsoft.com/office/officeart/2018/2/layout/IconLabelList"/>
    <dgm:cxn modelId="{D4098CC9-8D04-4646-BD61-FDAAE08ED9A4}" srcId="{167350E9-CE57-497C-9142-8B7FA783E99F}" destId="{7C590862-B36B-470F-8DEB-3D68AC28A129}" srcOrd="2" destOrd="0" parTransId="{B2BF5004-3B53-4361-B796-190C39FD050C}" sibTransId="{B79E6469-FA66-450E-BB8F-180DFF3585D5}"/>
    <dgm:cxn modelId="{5ACE1C00-F640-4CEB-B977-E818768D3E8A}" type="presParOf" srcId="{7697F963-8E4B-4D01-AA0A-E2A7ACA10375}" destId="{167AB9D3-3C3F-4A19-A04A-AD17770C22DA}" srcOrd="0" destOrd="0" presId="urn:microsoft.com/office/officeart/2018/2/layout/IconLabelList"/>
    <dgm:cxn modelId="{BAED8A3F-1A3C-48DA-80AC-EC4961C16097}" type="presParOf" srcId="{167AB9D3-3C3F-4A19-A04A-AD17770C22DA}" destId="{A8B73E5B-50A3-42F8-8594-FABB3387EACC}" srcOrd="0" destOrd="0" presId="urn:microsoft.com/office/officeart/2018/2/layout/IconLabelList"/>
    <dgm:cxn modelId="{671AA04A-F390-4F8F-9739-A878DDAB847B}" type="presParOf" srcId="{167AB9D3-3C3F-4A19-A04A-AD17770C22DA}" destId="{23805A5E-2CA5-41CB-AD92-F705B1E8A6B7}" srcOrd="1" destOrd="0" presId="urn:microsoft.com/office/officeart/2018/2/layout/IconLabelList"/>
    <dgm:cxn modelId="{23BA0951-2B58-463F-B804-F9588FD670C7}" type="presParOf" srcId="{167AB9D3-3C3F-4A19-A04A-AD17770C22DA}" destId="{D1EA8DFD-6F67-457C-ABD9-3F18323C0C83}" srcOrd="2" destOrd="0" presId="urn:microsoft.com/office/officeart/2018/2/layout/IconLabelList"/>
    <dgm:cxn modelId="{C0D3F887-F31D-47E6-B57F-21BD5B7BC940}" type="presParOf" srcId="{7697F963-8E4B-4D01-AA0A-E2A7ACA10375}" destId="{9D33F1E0-0730-4EE7-88A8-9403ABD605BB}" srcOrd="1" destOrd="0" presId="urn:microsoft.com/office/officeart/2018/2/layout/IconLabelList"/>
    <dgm:cxn modelId="{B213EE8C-31EF-47EB-BA4B-2119252C0077}" type="presParOf" srcId="{7697F963-8E4B-4D01-AA0A-E2A7ACA10375}" destId="{D07BB799-8457-40CB-BBA2-8161555C2A43}" srcOrd="2" destOrd="0" presId="urn:microsoft.com/office/officeart/2018/2/layout/IconLabelList"/>
    <dgm:cxn modelId="{C7BBF78C-E612-45AE-942D-55CFC737AB1C}" type="presParOf" srcId="{D07BB799-8457-40CB-BBA2-8161555C2A43}" destId="{755D50EE-61E6-46E4-91E4-967ECFA6ACD4}" srcOrd="0" destOrd="0" presId="urn:microsoft.com/office/officeart/2018/2/layout/IconLabelList"/>
    <dgm:cxn modelId="{AA6DFE35-DCC6-4769-95F3-31A0662A503B}" type="presParOf" srcId="{D07BB799-8457-40CB-BBA2-8161555C2A43}" destId="{6576418F-CA90-4FD9-96A6-45EF583A6E79}" srcOrd="1" destOrd="0" presId="urn:microsoft.com/office/officeart/2018/2/layout/IconLabelList"/>
    <dgm:cxn modelId="{72CC1562-337B-4F6E-AC5E-F06560BCBBF4}" type="presParOf" srcId="{D07BB799-8457-40CB-BBA2-8161555C2A43}" destId="{9A0AD873-B5D0-49AF-BEA4-17122C064738}" srcOrd="2" destOrd="0" presId="urn:microsoft.com/office/officeart/2018/2/layout/IconLabelList"/>
    <dgm:cxn modelId="{786551B7-2A99-4C6D-AF38-B6000DCB4528}" type="presParOf" srcId="{7697F963-8E4B-4D01-AA0A-E2A7ACA10375}" destId="{FC4DF52E-8888-41B3-B438-B5614053056F}" srcOrd="3" destOrd="0" presId="urn:microsoft.com/office/officeart/2018/2/layout/IconLabelList"/>
    <dgm:cxn modelId="{37F90838-AB4F-41D8-B973-FBEFF23D1257}" type="presParOf" srcId="{7697F963-8E4B-4D01-AA0A-E2A7ACA10375}" destId="{F24F459F-3949-4A39-B3F3-723A969D2A51}" srcOrd="4" destOrd="0" presId="urn:microsoft.com/office/officeart/2018/2/layout/IconLabelList"/>
    <dgm:cxn modelId="{07767FAE-9010-47FD-827B-2CB35E7E9E60}" type="presParOf" srcId="{F24F459F-3949-4A39-B3F3-723A969D2A51}" destId="{32C8E492-1645-4EF8-ABD6-CD83CFAEFA22}" srcOrd="0" destOrd="0" presId="urn:microsoft.com/office/officeart/2018/2/layout/IconLabelList"/>
    <dgm:cxn modelId="{189A69E9-8C34-4608-9925-35ADDA3AC363}" type="presParOf" srcId="{F24F459F-3949-4A39-B3F3-723A969D2A51}" destId="{0B38D48A-931D-428C-96CA-34C278694638}" srcOrd="1" destOrd="0" presId="urn:microsoft.com/office/officeart/2018/2/layout/IconLabelList"/>
    <dgm:cxn modelId="{162AB2D6-CA7B-4E26-A95A-3BC78E6FF98F}" type="presParOf" srcId="{F24F459F-3949-4A39-B3F3-723A969D2A51}" destId="{3130A12F-5B49-4ABE-A11E-59AE765D2F59}" srcOrd="2" destOrd="0" presId="urn:microsoft.com/office/officeart/2018/2/layout/IconLabelList"/>
    <dgm:cxn modelId="{FF11C407-93C5-4375-9C93-FDFBC06F8A94}" type="presParOf" srcId="{7697F963-8E4B-4D01-AA0A-E2A7ACA10375}" destId="{AA189D48-5514-45D9-A17F-ADE51E74F781}" srcOrd="5" destOrd="0" presId="urn:microsoft.com/office/officeart/2018/2/layout/IconLabelList"/>
    <dgm:cxn modelId="{6965D86B-6C5B-45F8-8C73-07493FBE275B}" type="presParOf" srcId="{7697F963-8E4B-4D01-AA0A-E2A7ACA10375}" destId="{B70B5FF0-3021-4CD7-A8DD-D6B46A526E5F}" srcOrd="6" destOrd="0" presId="urn:microsoft.com/office/officeart/2018/2/layout/IconLabelList"/>
    <dgm:cxn modelId="{C8C07037-7E62-4734-93E4-5CF95C84C927}" type="presParOf" srcId="{B70B5FF0-3021-4CD7-A8DD-D6B46A526E5F}" destId="{68AB76A9-FBA6-46B3-9A71-C97F26C7DFD4}" srcOrd="0" destOrd="0" presId="urn:microsoft.com/office/officeart/2018/2/layout/IconLabelList"/>
    <dgm:cxn modelId="{0C3410C0-126F-4955-966A-1555CC9A70D1}" type="presParOf" srcId="{B70B5FF0-3021-4CD7-A8DD-D6B46A526E5F}" destId="{5D148E90-F003-4B63-AC96-E1560781EAF9}" srcOrd="1" destOrd="0" presId="urn:microsoft.com/office/officeart/2018/2/layout/IconLabelList"/>
    <dgm:cxn modelId="{E93D6CED-5C86-4139-840A-67DB0F6693A8}" type="presParOf" srcId="{B70B5FF0-3021-4CD7-A8DD-D6B46A526E5F}" destId="{1CA86543-AD1A-4836-A745-6EEE792C602B}" srcOrd="2" destOrd="0" presId="urn:microsoft.com/office/officeart/2018/2/layout/IconLabelList"/>
    <dgm:cxn modelId="{2AE603A5-84D8-4710-B89B-833CF05CCA4F}" type="presParOf" srcId="{7697F963-8E4B-4D01-AA0A-E2A7ACA10375}" destId="{BD6549B2-6CF8-41D9-AFF9-B980059705DE}" srcOrd="7" destOrd="0" presId="urn:microsoft.com/office/officeart/2018/2/layout/IconLabelList"/>
    <dgm:cxn modelId="{D2397F84-A41C-4A1F-ADF2-52481814C698}" type="presParOf" srcId="{7697F963-8E4B-4D01-AA0A-E2A7ACA10375}" destId="{39A598F5-3A5E-47E8-B23A-52BAB29437B8}" srcOrd="8" destOrd="0" presId="urn:microsoft.com/office/officeart/2018/2/layout/IconLabelList"/>
    <dgm:cxn modelId="{C7780252-1BB3-42E8-8515-028C28E55E7F}" type="presParOf" srcId="{39A598F5-3A5E-47E8-B23A-52BAB29437B8}" destId="{E5F89D8E-508F-4562-9697-55FCFA6F2A0A}" srcOrd="0" destOrd="0" presId="urn:microsoft.com/office/officeart/2018/2/layout/IconLabelList"/>
    <dgm:cxn modelId="{5B327505-27DE-463A-A9C3-EA962BDD4530}" type="presParOf" srcId="{39A598F5-3A5E-47E8-B23A-52BAB29437B8}" destId="{F8CFAFD5-E0E5-46A7-89DA-83996E491116}" srcOrd="1" destOrd="0" presId="urn:microsoft.com/office/officeart/2018/2/layout/IconLabelList"/>
    <dgm:cxn modelId="{204C6040-A378-4CA8-B0B3-80FAEFB757CA}" type="presParOf" srcId="{39A598F5-3A5E-47E8-B23A-52BAB29437B8}" destId="{02B7444F-D31E-4652-A191-9F58C7151433}" srcOrd="2" destOrd="0" presId="urn:microsoft.com/office/officeart/2018/2/layout/IconLabelList"/>
    <dgm:cxn modelId="{FEDE775A-EABD-4CFB-97E8-636738C231DA}" type="presParOf" srcId="{7697F963-8E4B-4D01-AA0A-E2A7ACA10375}" destId="{AD3EC8ED-6752-4551-9A18-4AEF88F2F830}" srcOrd="9" destOrd="0" presId="urn:microsoft.com/office/officeart/2018/2/layout/IconLabelList"/>
    <dgm:cxn modelId="{489FEE68-DBF0-4915-AC20-8BD490018B6F}" type="presParOf" srcId="{7697F963-8E4B-4D01-AA0A-E2A7ACA10375}" destId="{DBFDA7D4-D48D-47E7-A9AF-9E2C748C0DD5}" srcOrd="10" destOrd="0" presId="urn:microsoft.com/office/officeart/2018/2/layout/IconLabelList"/>
    <dgm:cxn modelId="{6AB7DD71-A231-4897-BC2B-E9057AFB0DC9}" type="presParOf" srcId="{DBFDA7D4-D48D-47E7-A9AF-9E2C748C0DD5}" destId="{98DA5EC0-8D45-45A7-B2F3-CF5B14FDFF6A}" srcOrd="0" destOrd="0" presId="urn:microsoft.com/office/officeart/2018/2/layout/IconLabelList"/>
    <dgm:cxn modelId="{1E9C2B0D-5517-4AD8-BD0F-8F5B3DF58106}" type="presParOf" srcId="{DBFDA7D4-D48D-47E7-A9AF-9E2C748C0DD5}" destId="{D346A22F-E759-4A25-BEAC-EA040B84ADB1}" srcOrd="1" destOrd="0" presId="urn:microsoft.com/office/officeart/2018/2/layout/IconLabelList"/>
    <dgm:cxn modelId="{B6B1B38C-05E0-4123-8435-D2DA1E874D7D}" type="presParOf" srcId="{DBFDA7D4-D48D-47E7-A9AF-9E2C748C0DD5}" destId="{F3649DE0-4129-4244-A71E-1484A98FA8E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353675-72D4-475E-916D-DC7FB01B534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F08B854-6CBE-4BBF-8277-C193E3370B53}">
      <dgm:prSet/>
      <dgm:spPr/>
      <dgm:t>
        <a:bodyPr/>
        <a:lstStyle/>
        <a:p>
          <a:pPr>
            <a:lnSpc>
              <a:spcPct val="100000"/>
            </a:lnSpc>
          </a:pPr>
          <a:r>
            <a:rPr lang="en-US"/>
            <a:t>Performance is key</a:t>
          </a:r>
        </a:p>
      </dgm:t>
    </dgm:pt>
    <dgm:pt modelId="{A56087E4-183F-4F9D-902D-4F23558F12F3}" type="parTrans" cxnId="{467BCACC-CD7D-4FA5-87DD-B193F8885B02}">
      <dgm:prSet/>
      <dgm:spPr/>
      <dgm:t>
        <a:bodyPr/>
        <a:lstStyle/>
        <a:p>
          <a:endParaRPr lang="en-US"/>
        </a:p>
      </dgm:t>
    </dgm:pt>
    <dgm:pt modelId="{8E698299-A3B7-41E2-BCE5-BC3B9575EC0C}" type="sibTrans" cxnId="{467BCACC-CD7D-4FA5-87DD-B193F8885B02}">
      <dgm:prSet/>
      <dgm:spPr/>
      <dgm:t>
        <a:bodyPr/>
        <a:lstStyle/>
        <a:p>
          <a:endParaRPr lang="en-US"/>
        </a:p>
      </dgm:t>
    </dgm:pt>
    <dgm:pt modelId="{929CA145-D26B-4240-B0F7-59498744410F}">
      <dgm:prSet/>
      <dgm:spPr/>
      <dgm:t>
        <a:bodyPr/>
        <a:lstStyle/>
        <a:p>
          <a:pPr>
            <a:lnSpc>
              <a:spcPct val="100000"/>
            </a:lnSpc>
          </a:pPr>
          <a:r>
            <a:rPr lang="en-US"/>
            <a:t>Design and implement with performance in mind</a:t>
          </a:r>
        </a:p>
      </dgm:t>
    </dgm:pt>
    <dgm:pt modelId="{90BDE22F-3AC8-445A-A144-2B62CF9E24A3}" type="parTrans" cxnId="{38D50684-E70F-47AB-898E-C8824D2662D5}">
      <dgm:prSet/>
      <dgm:spPr/>
      <dgm:t>
        <a:bodyPr/>
        <a:lstStyle/>
        <a:p>
          <a:endParaRPr lang="en-US"/>
        </a:p>
      </dgm:t>
    </dgm:pt>
    <dgm:pt modelId="{253A6A7F-0FF3-43BB-BBC8-E405D64750C1}" type="sibTrans" cxnId="{38D50684-E70F-47AB-898E-C8824D2662D5}">
      <dgm:prSet/>
      <dgm:spPr/>
      <dgm:t>
        <a:bodyPr/>
        <a:lstStyle/>
        <a:p>
          <a:endParaRPr lang="en-US"/>
        </a:p>
      </dgm:t>
    </dgm:pt>
    <dgm:pt modelId="{47F646AD-AB75-454E-B56E-BFB1C0249A83}">
      <dgm:prSet/>
      <dgm:spPr/>
      <dgm:t>
        <a:bodyPr/>
        <a:lstStyle/>
        <a:p>
          <a:pPr>
            <a:lnSpc>
              <a:spcPct val="100000"/>
            </a:lnSpc>
          </a:pPr>
          <a:r>
            <a:rPr lang="en-US"/>
            <a:t>Provide your feedback</a:t>
          </a:r>
        </a:p>
      </dgm:t>
    </dgm:pt>
    <dgm:pt modelId="{E70E3A15-C2AD-4A76-A1DF-EF785924D2B5}" type="parTrans" cxnId="{F171DBC7-A7EE-479D-9706-93AEA0401E71}">
      <dgm:prSet/>
      <dgm:spPr/>
      <dgm:t>
        <a:bodyPr/>
        <a:lstStyle/>
        <a:p>
          <a:endParaRPr lang="en-US"/>
        </a:p>
      </dgm:t>
    </dgm:pt>
    <dgm:pt modelId="{0842CD5F-6932-4A24-984C-9ECFC687823E}" type="sibTrans" cxnId="{F171DBC7-A7EE-479D-9706-93AEA0401E71}">
      <dgm:prSet/>
      <dgm:spPr/>
      <dgm:t>
        <a:bodyPr/>
        <a:lstStyle/>
        <a:p>
          <a:endParaRPr lang="en-US"/>
        </a:p>
      </dgm:t>
    </dgm:pt>
    <dgm:pt modelId="{2EBD9FC3-0CAF-4E32-9F3F-DA9F09F401E8}" type="pres">
      <dgm:prSet presAssocID="{45353675-72D4-475E-916D-DC7FB01B534B}" presName="root" presStyleCnt="0">
        <dgm:presLayoutVars>
          <dgm:dir/>
          <dgm:resizeHandles val="exact"/>
        </dgm:presLayoutVars>
      </dgm:prSet>
      <dgm:spPr/>
    </dgm:pt>
    <dgm:pt modelId="{B34837C1-DC93-43C8-942C-530188E44D45}" type="pres">
      <dgm:prSet presAssocID="{2F08B854-6CBE-4BBF-8277-C193E3370B53}" presName="compNode" presStyleCnt="0"/>
      <dgm:spPr/>
    </dgm:pt>
    <dgm:pt modelId="{9097BB0D-E0C8-41F0-A60A-85192C44D057}" type="pres">
      <dgm:prSet presAssocID="{2F08B854-6CBE-4BBF-8277-C193E3370B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outline"/>
        </a:ext>
      </dgm:extLst>
    </dgm:pt>
    <dgm:pt modelId="{53A245F6-97C4-4FB1-9529-12DD24128185}" type="pres">
      <dgm:prSet presAssocID="{2F08B854-6CBE-4BBF-8277-C193E3370B53}" presName="spaceRect" presStyleCnt="0"/>
      <dgm:spPr/>
    </dgm:pt>
    <dgm:pt modelId="{1C07C2A5-C787-4984-979C-624B00F12DEC}" type="pres">
      <dgm:prSet presAssocID="{2F08B854-6CBE-4BBF-8277-C193E3370B53}" presName="textRect" presStyleLbl="revTx" presStyleIdx="0" presStyleCnt="3">
        <dgm:presLayoutVars>
          <dgm:chMax val="1"/>
          <dgm:chPref val="1"/>
        </dgm:presLayoutVars>
      </dgm:prSet>
      <dgm:spPr/>
    </dgm:pt>
    <dgm:pt modelId="{5077DD73-72F5-4CA8-9EEA-8D08DDA61AD5}" type="pres">
      <dgm:prSet presAssocID="{8E698299-A3B7-41E2-BCE5-BC3B9575EC0C}" presName="sibTrans" presStyleCnt="0"/>
      <dgm:spPr/>
    </dgm:pt>
    <dgm:pt modelId="{7846FD1E-E93C-412B-99B1-83F3979682F8}" type="pres">
      <dgm:prSet presAssocID="{929CA145-D26B-4240-B0F7-59498744410F}" presName="compNode" presStyleCnt="0"/>
      <dgm:spPr/>
    </dgm:pt>
    <dgm:pt modelId="{8505EFE7-2B15-4EE3-A964-286DEE514C92}" type="pres">
      <dgm:prSet presAssocID="{929CA145-D26B-4240-B0F7-5949874441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ead with gears outline"/>
        </a:ext>
      </dgm:extLst>
    </dgm:pt>
    <dgm:pt modelId="{7C1FF5B3-9474-44ED-AB80-6797B3E5F87D}" type="pres">
      <dgm:prSet presAssocID="{929CA145-D26B-4240-B0F7-59498744410F}" presName="spaceRect" presStyleCnt="0"/>
      <dgm:spPr/>
    </dgm:pt>
    <dgm:pt modelId="{27C4B684-BBBC-4A94-A147-46B5C91EC4B3}" type="pres">
      <dgm:prSet presAssocID="{929CA145-D26B-4240-B0F7-59498744410F}" presName="textRect" presStyleLbl="revTx" presStyleIdx="1" presStyleCnt="3">
        <dgm:presLayoutVars>
          <dgm:chMax val="1"/>
          <dgm:chPref val="1"/>
        </dgm:presLayoutVars>
      </dgm:prSet>
      <dgm:spPr/>
    </dgm:pt>
    <dgm:pt modelId="{CC0ABF82-2CA6-4CF8-A71B-4E21B3C02AE4}" type="pres">
      <dgm:prSet presAssocID="{253A6A7F-0FF3-43BB-BBC8-E405D64750C1}" presName="sibTrans" presStyleCnt="0"/>
      <dgm:spPr/>
    </dgm:pt>
    <dgm:pt modelId="{4EF578A0-5F00-4847-842A-9FE8BECFEA27}" type="pres">
      <dgm:prSet presAssocID="{47F646AD-AB75-454E-B56E-BFB1C0249A83}" presName="compNode" presStyleCnt="0"/>
      <dgm:spPr/>
    </dgm:pt>
    <dgm:pt modelId="{E2C6561B-2D67-4146-BB95-B7CCCB3D5048}" type="pres">
      <dgm:prSet presAssocID="{47F646AD-AB75-454E-B56E-BFB1C0249A8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at outline"/>
        </a:ext>
      </dgm:extLst>
    </dgm:pt>
    <dgm:pt modelId="{D5B7E12A-2437-4DDF-B5F3-41338D97327D}" type="pres">
      <dgm:prSet presAssocID="{47F646AD-AB75-454E-B56E-BFB1C0249A83}" presName="spaceRect" presStyleCnt="0"/>
      <dgm:spPr/>
    </dgm:pt>
    <dgm:pt modelId="{BA21EE8E-242A-455A-BD05-7FA408197FE7}" type="pres">
      <dgm:prSet presAssocID="{47F646AD-AB75-454E-B56E-BFB1C0249A83}" presName="textRect" presStyleLbl="revTx" presStyleIdx="2" presStyleCnt="3">
        <dgm:presLayoutVars>
          <dgm:chMax val="1"/>
          <dgm:chPref val="1"/>
        </dgm:presLayoutVars>
      </dgm:prSet>
      <dgm:spPr/>
    </dgm:pt>
  </dgm:ptLst>
  <dgm:cxnLst>
    <dgm:cxn modelId="{CC952557-88E2-42FA-BC09-AEE9BFB8C9FC}" type="presOf" srcId="{47F646AD-AB75-454E-B56E-BFB1C0249A83}" destId="{BA21EE8E-242A-455A-BD05-7FA408197FE7}" srcOrd="0" destOrd="0" presId="urn:microsoft.com/office/officeart/2018/2/layout/IconLabelList"/>
    <dgm:cxn modelId="{38D50684-E70F-47AB-898E-C8824D2662D5}" srcId="{45353675-72D4-475E-916D-DC7FB01B534B}" destId="{929CA145-D26B-4240-B0F7-59498744410F}" srcOrd="1" destOrd="0" parTransId="{90BDE22F-3AC8-445A-A144-2B62CF9E24A3}" sibTransId="{253A6A7F-0FF3-43BB-BBC8-E405D64750C1}"/>
    <dgm:cxn modelId="{B28A1499-A6DE-432C-8FEA-542AED0EE606}" type="presOf" srcId="{45353675-72D4-475E-916D-DC7FB01B534B}" destId="{2EBD9FC3-0CAF-4E32-9F3F-DA9F09F401E8}" srcOrd="0" destOrd="0" presId="urn:microsoft.com/office/officeart/2018/2/layout/IconLabelList"/>
    <dgm:cxn modelId="{F171DBC7-A7EE-479D-9706-93AEA0401E71}" srcId="{45353675-72D4-475E-916D-DC7FB01B534B}" destId="{47F646AD-AB75-454E-B56E-BFB1C0249A83}" srcOrd="2" destOrd="0" parTransId="{E70E3A15-C2AD-4A76-A1DF-EF785924D2B5}" sibTransId="{0842CD5F-6932-4A24-984C-9ECFC687823E}"/>
    <dgm:cxn modelId="{467BCACC-CD7D-4FA5-87DD-B193F8885B02}" srcId="{45353675-72D4-475E-916D-DC7FB01B534B}" destId="{2F08B854-6CBE-4BBF-8277-C193E3370B53}" srcOrd="0" destOrd="0" parTransId="{A56087E4-183F-4F9D-902D-4F23558F12F3}" sibTransId="{8E698299-A3B7-41E2-BCE5-BC3B9575EC0C}"/>
    <dgm:cxn modelId="{E8296DE4-E377-4EAF-A272-9AE7915DE5C2}" type="presOf" srcId="{929CA145-D26B-4240-B0F7-59498744410F}" destId="{27C4B684-BBBC-4A94-A147-46B5C91EC4B3}" srcOrd="0" destOrd="0" presId="urn:microsoft.com/office/officeart/2018/2/layout/IconLabelList"/>
    <dgm:cxn modelId="{453B57EB-B3CF-4703-BE19-6F85F68C8149}" type="presOf" srcId="{2F08B854-6CBE-4BBF-8277-C193E3370B53}" destId="{1C07C2A5-C787-4984-979C-624B00F12DEC}" srcOrd="0" destOrd="0" presId="urn:microsoft.com/office/officeart/2018/2/layout/IconLabelList"/>
    <dgm:cxn modelId="{5414469C-DFAD-4824-9679-8C8A8E9DD480}" type="presParOf" srcId="{2EBD9FC3-0CAF-4E32-9F3F-DA9F09F401E8}" destId="{B34837C1-DC93-43C8-942C-530188E44D45}" srcOrd="0" destOrd="0" presId="urn:microsoft.com/office/officeart/2018/2/layout/IconLabelList"/>
    <dgm:cxn modelId="{63134A80-ED0A-4987-B8F7-A623B4675E15}" type="presParOf" srcId="{B34837C1-DC93-43C8-942C-530188E44D45}" destId="{9097BB0D-E0C8-41F0-A60A-85192C44D057}" srcOrd="0" destOrd="0" presId="urn:microsoft.com/office/officeart/2018/2/layout/IconLabelList"/>
    <dgm:cxn modelId="{4673C5FD-D34D-42E6-B2BB-95FF9C8ED34C}" type="presParOf" srcId="{B34837C1-DC93-43C8-942C-530188E44D45}" destId="{53A245F6-97C4-4FB1-9529-12DD24128185}" srcOrd="1" destOrd="0" presId="urn:microsoft.com/office/officeart/2018/2/layout/IconLabelList"/>
    <dgm:cxn modelId="{0D8C270E-2911-47BC-98C2-8124110C771F}" type="presParOf" srcId="{B34837C1-DC93-43C8-942C-530188E44D45}" destId="{1C07C2A5-C787-4984-979C-624B00F12DEC}" srcOrd="2" destOrd="0" presId="urn:microsoft.com/office/officeart/2018/2/layout/IconLabelList"/>
    <dgm:cxn modelId="{34CAFEF5-594F-4D59-A5C1-2F19D376364F}" type="presParOf" srcId="{2EBD9FC3-0CAF-4E32-9F3F-DA9F09F401E8}" destId="{5077DD73-72F5-4CA8-9EEA-8D08DDA61AD5}" srcOrd="1" destOrd="0" presId="urn:microsoft.com/office/officeart/2018/2/layout/IconLabelList"/>
    <dgm:cxn modelId="{C9B8D2AC-2DF3-4841-8E9C-8B4E329AB047}" type="presParOf" srcId="{2EBD9FC3-0CAF-4E32-9F3F-DA9F09F401E8}" destId="{7846FD1E-E93C-412B-99B1-83F3979682F8}" srcOrd="2" destOrd="0" presId="urn:microsoft.com/office/officeart/2018/2/layout/IconLabelList"/>
    <dgm:cxn modelId="{EDE72F9C-1798-42FE-9541-D4542930FA29}" type="presParOf" srcId="{7846FD1E-E93C-412B-99B1-83F3979682F8}" destId="{8505EFE7-2B15-4EE3-A964-286DEE514C92}" srcOrd="0" destOrd="0" presId="urn:microsoft.com/office/officeart/2018/2/layout/IconLabelList"/>
    <dgm:cxn modelId="{9880DCDF-78B3-4F9A-BC96-8494E885B0CA}" type="presParOf" srcId="{7846FD1E-E93C-412B-99B1-83F3979682F8}" destId="{7C1FF5B3-9474-44ED-AB80-6797B3E5F87D}" srcOrd="1" destOrd="0" presId="urn:microsoft.com/office/officeart/2018/2/layout/IconLabelList"/>
    <dgm:cxn modelId="{6264BC00-8ABF-465E-AA5D-0ADBE9132914}" type="presParOf" srcId="{7846FD1E-E93C-412B-99B1-83F3979682F8}" destId="{27C4B684-BBBC-4A94-A147-46B5C91EC4B3}" srcOrd="2" destOrd="0" presId="urn:microsoft.com/office/officeart/2018/2/layout/IconLabelList"/>
    <dgm:cxn modelId="{FA324A69-1027-4E8C-AF94-EA6AA2921396}" type="presParOf" srcId="{2EBD9FC3-0CAF-4E32-9F3F-DA9F09F401E8}" destId="{CC0ABF82-2CA6-4CF8-A71B-4E21B3C02AE4}" srcOrd="3" destOrd="0" presId="urn:microsoft.com/office/officeart/2018/2/layout/IconLabelList"/>
    <dgm:cxn modelId="{6E62F9FA-18D2-4E57-B02B-406583875069}" type="presParOf" srcId="{2EBD9FC3-0CAF-4E32-9F3F-DA9F09F401E8}" destId="{4EF578A0-5F00-4847-842A-9FE8BECFEA27}" srcOrd="4" destOrd="0" presId="urn:microsoft.com/office/officeart/2018/2/layout/IconLabelList"/>
    <dgm:cxn modelId="{5A4609E1-B0C9-4D7B-BA1F-7ECFDD9AE454}" type="presParOf" srcId="{4EF578A0-5F00-4847-842A-9FE8BECFEA27}" destId="{E2C6561B-2D67-4146-BB95-B7CCCB3D5048}" srcOrd="0" destOrd="0" presId="urn:microsoft.com/office/officeart/2018/2/layout/IconLabelList"/>
    <dgm:cxn modelId="{58B98417-7DD9-4C73-BD7F-78084B875F1F}" type="presParOf" srcId="{4EF578A0-5F00-4847-842A-9FE8BECFEA27}" destId="{D5B7E12A-2437-4DDF-B5F3-41338D97327D}" srcOrd="1" destOrd="0" presId="urn:microsoft.com/office/officeart/2018/2/layout/IconLabelList"/>
    <dgm:cxn modelId="{DEEF3DF7-83D5-4EE7-89B1-46554926C936}" type="presParOf" srcId="{4EF578A0-5F00-4847-842A-9FE8BECFEA27}" destId="{BA21EE8E-242A-455A-BD05-7FA408197FE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B73E5B-50A3-42F8-8594-FABB3387EACC}">
      <dsp:nvSpPr>
        <dsp:cNvPr id="0" name=""/>
        <dsp:cNvSpPr/>
      </dsp:nvSpPr>
      <dsp:spPr>
        <a:xfrm>
          <a:off x="452176" y="729254"/>
          <a:ext cx="738017" cy="73801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EA8DFD-6F67-457C-ABD9-3F18323C0C83}">
      <dsp:nvSpPr>
        <dsp:cNvPr id="0" name=""/>
        <dsp:cNvSpPr/>
      </dsp:nvSpPr>
      <dsp:spPr>
        <a:xfrm>
          <a:off x="1165" y="1901629"/>
          <a:ext cx="1640039" cy="172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Platform-as-a-Service Queue and PubSub message broker</a:t>
          </a:r>
        </a:p>
      </dsp:txBody>
      <dsp:txXfrm>
        <a:off x="1165" y="1901629"/>
        <a:ext cx="1640039" cy="1722041"/>
      </dsp:txXfrm>
    </dsp:sp>
    <dsp:sp modelId="{755D50EE-61E6-46E4-91E4-967ECFA6ACD4}">
      <dsp:nvSpPr>
        <dsp:cNvPr id="0" name=""/>
        <dsp:cNvSpPr/>
      </dsp:nvSpPr>
      <dsp:spPr>
        <a:xfrm>
          <a:off x="2379222" y="729254"/>
          <a:ext cx="738017" cy="7380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0AD873-B5D0-49AF-BEA4-17122C064738}">
      <dsp:nvSpPr>
        <dsp:cNvPr id="0" name=""/>
        <dsp:cNvSpPr/>
      </dsp:nvSpPr>
      <dsp:spPr>
        <a:xfrm>
          <a:off x="1928211" y="1901629"/>
          <a:ext cx="1640039" cy="172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Fully managed</a:t>
          </a:r>
        </a:p>
      </dsp:txBody>
      <dsp:txXfrm>
        <a:off x="1928211" y="1901629"/>
        <a:ext cx="1640039" cy="1722041"/>
      </dsp:txXfrm>
    </dsp:sp>
    <dsp:sp modelId="{32C8E492-1645-4EF8-ABD6-CD83CFAEFA22}">
      <dsp:nvSpPr>
        <dsp:cNvPr id="0" name=""/>
        <dsp:cNvSpPr/>
      </dsp:nvSpPr>
      <dsp:spPr>
        <a:xfrm>
          <a:off x="4306268" y="729254"/>
          <a:ext cx="738017" cy="73801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30A12F-5B49-4ABE-A11E-59AE765D2F59}">
      <dsp:nvSpPr>
        <dsp:cNvPr id="0" name=""/>
        <dsp:cNvSpPr/>
      </dsp:nvSpPr>
      <dsp:spPr>
        <a:xfrm>
          <a:off x="3855257" y="1901629"/>
          <a:ext cx="1640039" cy="172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AMQP 1.0 and JMS 2.0 compliant</a:t>
          </a:r>
        </a:p>
      </dsp:txBody>
      <dsp:txXfrm>
        <a:off x="3855257" y="1901629"/>
        <a:ext cx="1640039" cy="1722041"/>
      </dsp:txXfrm>
    </dsp:sp>
    <dsp:sp modelId="{68AB76A9-FBA6-46B3-9A71-C97F26C7DFD4}">
      <dsp:nvSpPr>
        <dsp:cNvPr id="0" name=""/>
        <dsp:cNvSpPr/>
      </dsp:nvSpPr>
      <dsp:spPr>
        <a:xfrm>
          <a:off x="6233314" y="729254"/>
          <a:ext cx="738017" cy="7380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A86543-AD1A-4836-A745-6EEE792C602B}">
      <dsp:nvSpPr>
        <dsp:cNvPr id="0" name=""/>
        <dsp:cNvSpPr/>
      </dsp:nvSpPr>
      <dsp:spPr>
        <a:xfrm>
          <a:off x="5782303" y="1901629"/>
          <a:ext cx="1640039" cy="172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Polyglot Azure SDK </a:t>
          </a:r>
        </a:p>
      </dsp:txBody>
      <dsp:txXfrm>
        <a:off x="5782303" y="1901629"/>
        <a:ext cx="1640039" cy="1722041"/>
      </dsp:txXfrm>
    </dsp:sp>
    <dsp:sp modelId="{E5F89D8E-508F-4562-9697-55FCFA6F2A0A}">
      <dsp:nvSpPr>
        <dsp:cNvPr id="0" name=""/>
        <dsp:cNvSpPr/>
      </dsp:nvSpPr>
      <dsp:spPr>
        <a:xfrm>
          <a:off x="8160360" y="729254"/>
          <a:ext cx="738017" cy="73801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B7444F-D31E-4652-A191-9F58C7151433}">
      <dsp:nvSpPr>
        <dsp:cNvPr id="0" name=""/>
        <dsp:cNvSpPr/>
      </dsp:nvSpPr>
      <dsp:spPr>
        <a:xfrm>
          <a:off x="7709349" y="1901629"/>
          <a:ext cx="1640039" cy="172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Industry-leading reliability and availability</a:t>
          </a:r>
        </a:p>
      </dsp:txBody>
      <dsp:txXfrm>
        <a:off x="7709349" y="1901629"/>
        <a:ext cx="1640039" cy="1722041"/>
      </dsp:txXfrm>
    </dsp:sp>
    <dsp:sp modelId="{98DA5EC0-8D45-45A7-B2F3-CF5B14FDFF6A}">
      <dsp:nvSpPr>
        <dsp:cNvPr id="0" name=""/>
        <dsp:cNvSpPr/>
      </dsp:nvSpPr>
      <dsp:spPr>
        <a:xfrm>
          <a:off x="10087405" y="729254"/>
          <a:ext cx="738017" cy="73801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649DE0-4129-4244-A71E-1484A98FA8E2}">
      <dsp:nvSpPr>
        <dsp:cNvPr id="0" name=""/>
        <dsp:cNvSpPr/>
      </dsp:nvSpPr>
      <dsp:spPr>
        <a:xfrm>
          <a:off x="9636395" y="1901629"/>
          <a:ext cx="1640039" cy="172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Integration with other Azure services</a:t>
          </a:r>
        </a:p>
      </dsp:txBody>
      <dsp:txXfrm>
        <a:off x="9636395" y="1901629"/>
        <a:ext cx="1640039" cy="1722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7BB0D-E0C8-41F0-A60A-85192C44D057}">
      <dsp:nvSpPr>
        <dsp:cNvPr id="0" name=""/>
        <dsp:cNvSpPr/>
      </dsp:nvSpPr>
      <dsp:spPr>
        <a:xfrm>
          <a:off x="1045574" y="884424"/>
          <a:ext cx="1476393" cy="14763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07C2A5-C787-4984-979C-624B00F12DEC}">
      <dsp:nvSpPr>
        <dsp:cNvPr id="0" name=""/>
        <dsp:cNvSpPr/>
      </dsp:nvSpPr>
      <dsp:spPr>
        <a:xfrm>
          <a:off x="143334" y="2748500"/>
          <a:ext cx="32808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Performance is key</a:t>
          </a:r>
        </a:p>
      </dsp:txBody>
      <dsp:txXfrm>
        <a:off x="143334" y="2748500"/>
        <a:ext cx="3280874" cy="720000"/>
      </dsp:txXfrm>
    </dsp:sp>
    <dsp:sp modelId="{8505EFE7-2B15-4EE3-A964-286DEE514C92}">
      <dsp:nvSpPr>
        <dsp:cNvPr id="0" name=""/>
        <dsp:cNvSpPr/>
      </dsp:nvSpPr>
      <dsp:spPr>
        <a:xfrm>
          <a:off x="4900603" y="884424"/>
          <a:ext cx="1476393" cy="14763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C4B684-BBBC-4A94-A147-46B5C91EC4B3}">
      <dsp:nvSpPr>
        <dsp:cNvPr id="0" name=""/>
        <dsp:cNvSpPr/>
      </dsp:nvSpPr>
      <dsp:spPr>
        <a:xfrm>
          <a:off x="3998362" y="2748500"/>
          <a:ext cx="32808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Design and implement with performance in mind</a:t>
          </a:r>
        </a:p>
      </dsp:txBody>
      <dsp:txXfrm>
        <a:off x="3998362" y="2748500"/>
        <a:ext cx="3280874" cy="720000"/>
      </dsp:txXfrm>
    </dsp:sp>
    <dsp:sp modelId="{E2C6561B-2D67-4146-BB95-B7CCCB3D5048}">
      <dsp:nvSpPr>
        <dsp:cNvPr id="0" name=""/>
        <dsp:cNvSpPr/>
      </dsp:nvSpPr>
      <dsp:spPr>
        <a:xfrm>
          <a:off x="8755631" y="884424"/>
          <a:ext cx="1476393" cy="147639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21EE8E-242A-455A-BD05-7FA408197FE7}">
      <dsp:nvSpPr>
        <dsp:cNvPr id="0" name=""/>
        <dsp:cNvSpPr/>
      </dsp:nvSpPr>
      <dsp:spPr>
        <a:xfrm>
          <a:off x="7853390" y="2748500"/>
          <a:ext cx="32808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Provide your feedback</a:t>
          </a:r>
        </a:p>
      </dsp:txBody>
      <dsp:txXfrm>
        <a:off x="7853390" y="2748500"/>
        <a:ext cx="3280874"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E59C5-39EC-49AC-AE16-3E36AF17A1EC}" type="datetimeFigureOut">
              <a:rPr lang="en-CA" smtClean="0"/>
              <a:t>2023-07-05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DCAF0-9A5A-44EA-A156-D8DD9D1FC6E0}" type="slidenum">
              <a:rPr lang="en-CA" smtClean="0"/>
              <a:t>‹#›</a:t>
            </a:fld>
            <a:endParaRPr lang="en-CA"/>
          </a:p>
        </p:txBody>
      </p:sp>
    </p:spTree>
    <p:extLst>
      <p:ext uri="{BB962C8B-B14F-4D97-AF65-F5344CB8AC3E}">
        <p14:creationId xmlns:p14="http://schemas.microsoft.com/office/powerpoint/2010/main" val="3017365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n-us/azure/service-bus-messaging/automate-update-messaging-unit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learn.microsoft.com/en-us/azure/architecture/best-practices/retry-service-specific#service-bu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mailto:egrootenboer@microsoft.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385829-9268-4D56-A61C-5845F46F3B4E}"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954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we are helping a large </a:t>
            </a:r>
            <a:r>
              <a:rPr lang="en-CA" b="0" i="0" dirty="0">
                <a:solidFill>
                  <a:srgbClr val="BDC1C6"/>
                </a:solidFill>
                <a:effectLst/>
                <a:latin typeface="arial" panose="020B0604020202020204" pitchFamily="34" charset="0"/>
              </a:rPr>
              <a:t>pharmacy store, to validate their architecture and performance implementation, as they are expecting to have 10000 stores running all their prescriptions over SB.</a:t>
            </a:r>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13</a:t>
            </a:fld>
            <a:endParaRPr lang="en-CA"/>
          </a:p>
        </p:txBody>
      </p:sp>
    </p:spTree>
    <p:extLst>
      <p:ext uri="{BB962C8B-B14F-4D97-AF65-F5344CB8AC3E}">
        <p14:creationId xmlns:p14="http://schemas.microsoft.com/office/powerpoint/2010/main" val="4187844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sz="1800">
                <a:effectLst/>
                <a:latin typeface="Segoe UI" panose="020B0502040204020203" pitchFamily="34" charset="0"/>
              </a:rPr>
              <a:t>Use this slide to gauge interest in a mid-tier and dedicated offering</a:t>
            </a:r>
            <a:endParaRPr lang="en-US" b="1" i="0">
              <a:solidFill>
                <a:srgbClr val="E6E6E6"/>
              </a:solidFill>
              <a:effectLst/>
              <a:latin typeface="Segoe UI" panose="020B0502040204020203" pitchFamily="34" charset="0"/>
            </a:endParaRPr>
          </a:p>
          <a:p>
            <a:pPr algn="l">
              <a:buFont typeface="Arial" panose="020B0604020202020204" pitchFamily="34" charset="0"/>
              <a:buNone/>
            </a:pPr>
            <a:endParaRPr lang="en-US" b="1" i="0">
              <a:solidFill>
                <a:srgbClr val="E6E6E6"/>
              </a:solidFill>
              <a:effectLst/>
              <a:latin typeface="Segoe UI" panose="020B0502040204020203" pitchFamily="34" charset="0"/>
            </a:endParaRPr>
          </a:p>
          <a:p>
            <a:pPr algn="l">
              <a:buFont typeface="Arial" panose="020B0604020202020204" pitchFamily="34" charset="0"/>
              <a:buNone/>
            </a:pPr>
            <a:r>
              <a:rPr lang="en-US" b="1" i="0">
                <a:solidFill>
                  <a:srgbClr val="E6E6E6"/>
                </a:solidFill>
                <a:effectLst/>
                <a:latin typeface="Segoe UI" panose="020B0502040204020203" pitchFamily="34" charset="0"/>
              </a:rPr>
              <a:t>We are looking at this from a performance standpoint. There are more reasons to go for Premium, but those are not discussed today.</a:t>
            </a:r>
          </a:p>
          <a:p>
            <a:pPr algn="l">
              <a:buFont typeface="Arial" panose="020B0604020202020204" pitchFamily="34" charset="0"/>
              <a:buNone/>
            </a:pPr>
            <a:endParaRPr lang="en-US" b="1" i="0">
              <a:solidFill>
                <a:srgbClr val="E6E6E6"/>
              </a:solidFill>
              <a:effectLst/>
              <a:latin typeface="Segoe UI" panose="020B0502040204020203" pitchFamily="34" charset="0"/>
            </a:endParaRPr>
          </a:p>
          <a:p>
            <a:pPr algn="l">
              <a:buFont typeface="Arial" panose="020B0604020202020204" pitchFamily="34" charset="0"/>
              <a:buChar char="•"/>
            </a:pPr>
            <a:r>
              <a:rPr lang="en-US" b="1" i="0">
                <a:solidFill>
                  <a:srgbClr val="E6E6E6"/>
                </a:solidFill>
                <a:effectLst/>
                <a:latin typeface="Segoe UI" panose="020B0502040204020203" pitchFamily="34" charset="0"/>
              </a:rPr>
              <a:t>Standard tier</a:t>
            </a:r>
            <a:r>
              <a:rPr lang="en-US" b="0" i="0">
                <a:solidFill>
                  <a:srgbClr val="E6E6E6"/>
                </a:solidFill>
                <a:effectLst/>
                <a:latin typeface="Segoe UI" panose="020B0502040204020203" pitchFamily="34" charset="0"/>
              </a:rPr>
              <a:t> - Suited for developer/test environments or low throughput scenarios where the applications are </a:t>
            </a:r>
            <a:r>
              <a:rPr lang="en-US" b="1" i="0">
                <a:solidFill>
                  <a:srgbClr val="E6E6E6"/>
                </a:solidFill>
                <a:effectLst/>
                <a:latin typeface="Segoe UI" panose="020B0502040204020203" pitchFamily="34" charset="0"/>
              </a:rPr>
              <a:t>not sensitive</a:t>
            </a:r>
            <a:r>
              <a:rPr lang="en-US" b="0" i="0">
                <a:solidFill>
                  <a:srgbClr val="E6E6E6"/>
                </a:solidFill>
                <a:effectLst/>
                <a:latin typeface="Segoe UI" panose="020B0502040204020203" pitchFamily="34" charset="0"/>
              </a:rPr>
              <a:t> to throttling.</a:t>
            </a:r>
          </a:p>
          <a:p>
            <a:pPr algn="l">
              <a:buFont typeface="Arial" panose="020B0604020202020204" pitchFamily="34" charset="0"/>
              <a:buChar char="•"/>
            </a:pPr>
            <a:r>
              <a:rPr lang="en-US" b="1" i="0">
                <a:solidFill>
                  <a:srgbClr val="E6E6E6"/>
                </a:solidFill>
                <a:effectLst/>
                <a:latin typeface="Segoe UI" panose="020B0502040204020203" pitchFamily="34" charset="0"/>
              </a:rPr>
              <a:t>Premium tier</a:t>
            </a:r>
            <a:r>
              <a:rPr lang="en-US" b="0" i="0">
                <a:solidFill>
                  <a:srgbClr val="E6E6E6"/>
                </a:solidFill>
                <a:effectLst/>
                <a:latin typeface="Segoe UI" panose="020B0502040204020203" pitchFamily="34" charset="0"/>
              </a:rPr>
              <a:t> - Suited for production environments with varied throughput requirements where predictable latency and throughput are required. Additionally, Service Bus premium namespaces can be </a:t>
            </a:r>
            <a:r>
              <a:rPr lang="en-US" b="0" i="0" u="none" strike="noStrike">
                <a:solidFill>
                  <a:srgbClr val="E6E6E6"/>
                </a:solidFill>
                <a:effectLst/>
                <a:latin typeface="Segoe UI" panose="020B0502040204020203" pitchFamily="34" charset="0"/>
                <a:hlinkClick r:id="rId3"/>
              </a:rPr>
              <a:t>auto scaled</a:t>
            </a:r>
            <a:r>
              <a:rPr lang="en-US" b="0" i="0">
                <a:solidFill>
                  <a:srgbClr val="E6E6E6"/>
                </a:solidFill>
                <a:effectLst/>
                <a:latin typeface="Segoe UI" panose="020B0502040204020203" pitchFamily="34" charset="0"/>
              </a:rPr>
              <a:t> and can be enabled to accommodate spikes in throughput.</a:t>
            </a:r>
          </a:p>
          <a:p>
            <a:pPr algn="l">
              <a:buFont typeface="Arial" panose="020B0604020202020204" pitchFamily="34" charset="0"/>
              <a:buChar char="•"/>
            </a:pPr>
            <a:endParaRPr lang="en-US" b="0" i="0">
              <a:solidFill>
                <a:srgbClr val="E6E6E6"/>
              </a:solidFill>
              <a:effectLst/>
              <a:latin typeface="Segoe UI" panose="020B0502040204020203" pitchFamily="34" charset="0"/>
            </a:endParaRPr>
          </a:p>
          <a:p>
            <a:pPr algn="l">
              <a:buFont typeface="Arial" panose="020B0604020202020204" pitchFamily="34" charset="0"/>
              <a:buNone/>
            </a:pPr>
            <a:r>
              <a:rPr lang="en-US" b="0" i="0">
                <a:solidFill>
                  <a:srgbClr val="E6E6E6"/>
                </a:solidFill>
                <a:effectLst/>
                <a:latin typeface="Segoe UI" panose="020B0502040204020203" pitchFamily="34" charset="0"/>
              </a:rPr>
              <a:t>Throttling does not lead to loss of data. Applications leveraging the Service Bus SDK can utilize the default </a:t>
            </a:r>
            <a:r>
              <a:rPr lang="en-US" b="1" i="0" u="none" strike="noStrike">
                <a:effectLst/>
                <a:latin typeface="Segoe UI" panose="020B0502040204020203" pitchFamily="34" charset="0"/>
                <a:hlinkClick r:id="rId4"/>
              </a:rPr>
              <a:t>retry policy</a:t>
            </a:r>
            <a:r>
              <a:rPr lang="en-US" b="0" i="0">
                <a:solidFill>
                  <a:srgbClr val="E6E6E6"/>
                </a:solidFill>
                <a:effectLst/>
                <a:latin typeface="Segoe UI" panose="020B0502040204020203" pitchFamily="34" charset="0"/>
              </a:rPr>
              <a:t> to ensure that the data is eventually accepted by Service Bus.</a:t>
            </a:r>
          </a:p>
          <a:p>
            <a:pPr algn="l">
              <a:buFont typeface="Arial" panose="020B0604020202020204" pitchFamily="34" charset="0"/>
              <a:buNone/>
            </a:pPr>
            <a:endParaRPr lang="en-US" b="0" i="0">
              <a:solidFill>
                <a:srgbClr val="E6E6E6"/>
              </a:solidFill>
              <a:effectLst/>
              <a:latin typeface="Segoe UI" panose="020B0502040204020203" pitchFamily="34" charset="0"/>
            </a:endParaRPr>
          </a:p>
          <a:p>
            <a:pPr algn="l">
              <a:buFont typeface="Arial" panose="020B0604020202020204" pitchFamily="34" charset="0"/>
              <a:buNone/>
            </a:pPr>
            <a:r>
              <a:rPr lang="en-US" b="0" i="0">
                <a:solidFill>
                  <a:srgbClr val="E6E6E6"/>
                </a:solidFill>
                <a:effectLst/>
                <a:latin typeface="Segoe UI" panose="020B0502040204020203" pitchFamily="34" charset="0"/>
              </a:rPr>
              <a:t>1000 credits on standard per namespace, migrate to premium once you hit this. Any API call can consume between 1-5 credits depending on the operation. Runtime operations in general consume less credits than management operations. Credits are also consumed</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Calibri" panose="020F0502020204030204" pitchFamily="34" charset="0"/>
                <a:ea typeface="Times New Roman" panose="02020603050405020304" pitchFamily="18" charset="0"/>
              </a:rPr>
              <a:t>Cutover point to 1MU on Premium is at around 500 msg/sec sustained load. </a:t>
            </a:r>
            <a:endParaRPr lang="en-CA" sz="1800">
              <a:effectLst/>
              <a:latin typeface="Calibri" panose="020F0502020204030204" pitchFamily="34" charset="0"/>
              <a:ea typeface="Calibri" panose="020F0502020204030204" pitchFamily="34" charset="0"/>
            </a:endParaRPr>
          </a:p>
          <a:p>
            <a:endParaRPr lang="en-CA"/>
          </a:p>
          <a:p>
            <a:r>
              <a:rPr lang="en-US"/>
              <a:t>Service Bus keeps some messages in cache, to improve receive throughput. It trims cache only when memory usage exceeds a certain high threshold like 90%. It is not something to worry about, as service bus will trigger the garbage collector to clear cache</a:t>
            </a:r>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652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8714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9436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8969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one of the main issues that the large crypto broker ran into. Just by optimizing this, we raised their throughput about 50-fold.</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5205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264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225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556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 context on how customers use this tool</a:t>
            </a:r>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419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performance is one of the most common asks I get. For example, a large crypto currency broker, looking for high throughput (100MBs). Talk about TTL and </a:t>
            </a:r>
            <a:r>
              <a:rPr lang="en-US" sz="1800" dirty="0" err="1">
                <a:solidFill>
                  <a:srgbClr val="1D1D1D"/>
                </a:solidFill>
                <a:effectLst/>
                <a:latin typeface="Calibri" panose="020F0502020204030204" pitchFamily="34" charset="0"/>
                <a:ea typeface="Calibri" panose="020F0502020204030204" pitchFamily="34" charset="0"/>
              </a:rPr>
              <a:t>MaxConcurrentCalls</a:t>
            </a:r>
            <a:r>
              <a:rPr lang="en-US" sz="1800" dirty="0">
                <a:solidFill>
                  <a:srgbClr val="1D1D1D"/>
                </a:solidFill>
                <a:effectLst/>
                <a:latin typeface="Calibri" panose="020F0502020204030204" pitchFamily="34" charset="0"/>
                <a:ea typeface="Calibri" panose="020F0502020204030204" pitchFamily="34" charset="0"/>
              </a:rPr>
              <a:t>.</a:t>
            </a:r>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2</a:t>
            </a:fld>
            <a:endParaRPr lang="en-CA"/>
          </a:p>
        </p:txBody>
      </p:sp>
    </p:spTree>
    <p:extLst>
      <p:ext uri="{BB962C8B-B14F-4D97-AF65-F5344CB8AC3E}">
        <p14:creationId xmlns:p14="http://schemas.microsoft.com/office/powerpoint/2010/main" val="1354819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7/5/2023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221118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7/5/2023 7:03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de-DE"/>
              <a:t>Platform-as-a-Service Queue and PubSub message broker</a:t>
            </a:r>
          </a:p>
          <a:p>
            <a:r>
              <a:rPr lang="de-DE"/>
              <a:t>Fully managed: You use the features, Azure deals with everything else</a:t>
            </a:r>
          </a:p>
          <a:p>
            <a:r>
              <a:rPr lang="de-DE"/>
              <a:t>JMS 2.0 and AMQP 1.0 standards compliant</a:t>
            </a:r>
          </a:p>
          <a:p>
            <a:r>
              <a:rPr lang="de-DE"/>
              <a:t>Polyglot Azure SDK and cross-platform client support</a:t>
            </a:r>
          </a:p>
          <a:p>
            <a:r>
              <a:rPr lang="de-DE"/>
              <a:t>Industry-leading reliability and availability</a:t>
            </a:r>
          </a:p>
          <a:p>
            <a:r>
              <a:rPr lang="en-US"/>
              <a:t>Integration with other Azure services</a:t>
            </a:r>
            <a:endParaRPr lang="en-CA">
              <a:effectLst/>
            </a:endParaRPr>
          </a:p>
          <a:p>
            <a:pPr marL="742950" marR="0" lvl="1" indent="-285750">
              <a:spcBef>
                <a:spcPts val="0"/>
              </a:spcBef>
              <a:spcAft>
                <a:spcPts val="0"/>
              </a:spcAft>
              <a:buFont typeface="Courier New" panose="02070309020205020404" pitchFamily="49" charset="0"/>
              <a:buChar char="o"/>
            </a:pPr>
            <a:r>
              <a:rPr lang="en-US" sz="1100">
                <a:effectLst/>
                <a:latin typeface="Calibri" panose="020F0502020204030204" pitchFamily="34" charset="0"/>
                <a:ea typeface="Times New Roman" panose="02020603050405020304" pitchFamily="18" charset="0"/>
              </a:rPr>
              <a:t>Simple to use from Functions and Logic Apps</a:t>
            </a:r>
            <a:endParaRPr lang="en-CA" sz="1100">
              <a:effectLst/>
              <a:latin typeface="Calibri" panose="020F0502020204030204" pitchFamily="34" charset="0"/>
              <a:ea typeface="Calibri" panose="020F0502020204030204" pitchFamily="34" charset="0"/>
            </a:endParaRPr>
          </a:p>
          <a:p>
            <a:endParaRPr lang="en-US"/>
          </a:p>
          <a:p>
            <a:endParaRPr lang="en-US"/>
          </a:p>
          <a:p>
            <a:r>
              <a:rPr lang="en-US"/>
              <a:t>Idiomatic language support</a:t>
            </a:r>
          </a:p>
          <a:p>
            <a:pPr lvl="1"/>
            <a:r>
              <a:rPr lang="en-US"/>
              <a:t>.NET</a:t>
            </a:r>
          </a:p>
          <a:p>
            <a:pPr lvl="1"/>
            <a:r>
              <a:rPr lang="en-US"/>
              <a:t>Java</a:t>
            </a:r>
          </a:p>
          <a:p>
            <a:pPr lvl="2"/>
            <a:r>
              <a:rPr lang="en-US"/>
              <a:t>JMS 1.0 and 2.0</a:t>
            </a:r>
          </a:p>
          <a:p>
            <a:pPr lvl="2"/>
            <a:r>
              <a:rPr lang="en-US"/>
              <a:t>Azure SDK for Java</a:t>
            </a:r>
          </a:p>
          <a:p>
            <a:pPr lvl="1"/>
            <a:r>
              <a:rPr lang="en-US"/>
              <a:t>Python</a:t>
            </a:r>
          </a:p>
          <a:p>
            <a:pPr lvl="1"/>
            <a:r>
              <a:rPr lang="en-US"/>
              <a:t>Typescript</a:t>
            </a:r>
          </a:p>
          <a:p>
            <a:pPr lvl="1"/>
            <a:r>
              <a:rPr lang="en-US"/>
              <a:t>Go</a:t>
            </a:r>
          </a:p>
          <a:p>
            <a:pPr lvl="1"/>
            <a:br>
              <a:rPr lang="en-CA"/>
            </a:br>
            <a:r>
              <a:rPr lang="en-US"/>
              <a:t>Integration with other Azure services</a:t>
            </a:r>
          </a:p>
          <a:p>
            <a:pPr lvl="2"/>
            <a:r>
              <a:rPr lang="en-US"/>
              <a:t>Event Grid</a:t>
            </a:r>
          </a:p>
          <a:p>
            <a:pPr lvl="2"/>
            <a:r>
              <a:rPr lang="en-US"/>
              <a:t>Logic Apps</a:t>
            </a:r>
          </a:p>
          <a:p>
            <a:pPr lvl="2"/>
            <a:r>
              <a:rPr lang="en-US"/>
              <a:t>Azure Functions</a:t>
            </a:r>
          </a:p>
          <a:p>
            <a:pPr lvl="2"/>
            <a:r>
              <a:rPr lang="en-US"/>
              <a:t>Power Platform</a:t>
            </a:r>
          </a:p>
          <a:p>
            <a:pPr lvl="2"/>
            <a:r>
              <a:rPr lang="en-US"/>
              <a:t>Dynamics 365</a:t>
            </a:r>
          </a:p>
          <a:p>
            <a:pPr lvl="2"/>
            <a:r>
              <a:rPr lang="en-US"/>
              <a:t>Stream Analytics</a:t>
            </a:r>
          </a:p>
          <a:p>
            <a:endParaRPr lang="en-CA"/>
          </a:p>
          <a:p>
            <a:endParaRPr lang="en-US"/>
          </a:p>
        </p:txBody>
      </p:sp>
      <p:sp>
        <p:nvSpPr>
          <p:cNvPr id="4" name="Slide Number Placeholder 3"/>
          <p:cNvSpPr>
            <a:spLocks noGrp="1"/>
          </p:cNvSpPr>
          <p:nvPr>
            <p:ph type="sldNum" sz="quarter" idx="10"/>
          </p:nvPr>
        </p:nvSpPr>
        <p:spPr/>
        <p:txBody>
          <a:bodyPr/>
          <a:lstStyle/>
          <a:p>
            <a:fld id="{49F67C77-7EFA-4CAA-A410-E92D82C8E6E1}" type="slidenum">
              <a:rPr lang="en-US" smtClean="0"/>
              <a:pPr/>
              <a:t>5</a:t>
            </a:fld>
            <a:endParaRPr lang="en-US"/>
          </a:p>
        </p:txBody>
      </p:sp>
    </p:spTree>
    <p:extLst>
      <p:ext uri="{BB962C8B-B14F-4D97-AF65-F5344CB8AC3E}">
        <p14:creationId xmlns:p14="http://schemas.microsoft.com/office/powerpoint/2010/main" val="4134746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just discussed what Service Bus does do, but what doesn’t it do and in which scenarios should you use different services?</a:t>
            </a:r>
            <a:endParaRPr lang="en-CA"/>
          </a:p>
        </p:txBody>
      </p:sp>
      <p:sp>
        <p:nvSpPr>
          <p:cNvPr id="4" name="Slide Number Placeholder 3"/>
          <p:cNvSpPr>
            <a:spLocks noGrp="1"/>
          </p:cNvSpPr>
          <p:nvPr>
            <p:ph type="sldNum" sz="quarter" idx="5"/>
          </p:nvPr>
        </p:nvSpPr>
        <p:spPr/>
        <p:txBody>
          <a:bodyPr/>
          <a:lstStyle/>
          <a:p>
            <a:fld id="{41CDCAF0-9A5A-44EA-A156-D8DD9D1FC6E0}" type="slidenum">
              <a:rPr lang="en-CA" smtClean="0"/>
              <a:t>6</a:t>
            </a:fld>
            <a:endParaRPr lang="en-CA"/>
          </a:p>
        </p:txBody>
      </p:sp>
    </p:spTree>
    <p:extLst>
      <p:ext uri="{BB962C8B-B14F-4D97-AF65-F5344CB8AC3E}">
        <p14:creationId xmlns:p14="http://schemas.microsoft.com/office/powerpoint/2010/main" val="2303069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1CDCAF0-9A5A-44EA-A156-D8DD9D1FC6E0}" type="slidenum">
              <a:rPr lang="en-CA" smtClean="0"/>
              <a:t>7</a:t>
            </a:fld>
            <a:endParaRPr lang="en-CA"/>
          </a:p>
        </p:txBody>
      </p:sp>
    </p:spTree>
    <p:extLst>
      <p:ext uri="{BB962C8B-B14F-4D97-AF65-F5344CB8AC3E}">
        <p14:creationId xmlns:p14="http://schemas.microsoft.com/office/powerpoint/2010/main" val="2175846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for performance, we see customers often leveraging containers, </a:t>
            </a:r>
            <a:r>
              <a:rPr lang="en-US" dirty="0" err="1"/>
              <a:t>f.e</a:t>
            </a:r>
            <a:r>
              <a:rPr lang="en-US" dirty="0"/>
              <a:t>. with KEDA. But what to do if a container loses it’s connection?</a:t>
            </a:r>
          </a:p>
          <a:p>
            <a:endParaRPr lang="en-US" dirty="0"/>
          </a:p>
          <a:p>
            <a:r>
              <a:rPr lang="en-US" dirty="0"/>
              <a:t>Interoperability</a:t>
            </a:r>
          </a:p>
          <a:p>
            <a:endParaRPr lang="en-US" dirty="0"/>
          </a:p>
          <a:p>
            <a:pPr algn="l" rtl="0" fontAlgn="base"/>
            <a:r>
              <a:rPr lang="en-US" sz="1800" b="0" i="1" dirty="0">
                <a:solidFill>
                  <a:srgbClr val="000000"/>
                </a:solidFill>
                <a:effectLst/>
                <a:latin typeface="Calibri" panose="020F0502020204030204" pitchFamily="34" charset="0"/>
              </a:rPr>
              <a:t>Terminus</a:t>
            </a:r>
            <a:r>
              <a:rPr lang="en-US" sz="1800" b="0" i="0" dirty="0">
                <a:solidFill>
                  <a:srgbClr val="000000"/>
                </a:solidFill>
                <a:effectLst/>
                <a:latin typeface="Calibri" panose="020F0502020204030204" pitchFamily="34" charset="0"/>
              </a:rPr>
              <a:t> - Encapsulates the endpoint state associated with an AMQP Terminus. An AMQP Terminus acts as either a source or target for messages, but never both. Every AMQP link is associated with both a source terminus and a target terminus that is negotiated during link establishment. A terminus consists of an AMQP address, along with several other properties defining the quality of service and behavior of the link. </a:t>
            </a:r>
            <a:endParaRPr lang="en-US" b="0" i="0" dirty="0">
              <a:solidFill>
                <a:srgbClr val="000000"/>
              </a:solidFill>
              <a:effectLst/>
              <a:latin typeface="Segoe UI" panose="020B0502040204020203" pitchFamily="34" charset="0"/>
            </a:endParaRPr>
          </a:p>
          <a:p>
            <a:pPr algn="l" rtl="0" fontAlgn="base"/>
            <a:r>
              <a:rPr lang="en-US" sz="1800" b="0" i="1" dirty="0">
                <a:solidFill>
                  <a:srgbClr val="000000"/>
                </a:solidFill>
                <a:effectLst/>
                <a:latin typeface="Calibri" panose="020F0502020204030204" pitchFamily="34" charset="0"/>
              </a:rPr>
              <a:t>Link</a:t>
            </a:r>
            <a:r>
              <a:rPr lang="en-US" sz="1800" b="0" i="0" dirty="0">
                <a:solidFill>
                  <a:srgbClr val="000000"/>
                </a:solidFill>
                <a:effectLst/>
                <a:latin typeface="Calibri" panose="020F0502020204030204" pitchFamily="34" charset="0"/>
              </a:rPr>
              <a:t> – Provides a unidirectional transport between two nodes. A link attaches to a node at a terminus. </a:t>
            </a:r>
            <a:endParaRPr lang="en-US" b="0" i="0" dirty="0">
              <a:solidFill>
                <a:srgbClr val="000000"/>
              </a:solidFill>
              <a:effectLst/>
              <a:latin typeface="Segoe UI" panose="020B0502040204020203" pitchFamily="34" charset="0"/>
            </a:endParaRPr>
          </a:p>
          <a:p>
            <a:endParaRPr lang="en-CA" dirty="0"/>
          </a:p>
          <a:p>
            <a:pPr marL="0" marR="0">
              <a:lnSpc>
                <a:spcPct val="107000"/>
              </a:lnSpc>
              <a:spcBef>
                <a:spcPts val="0"/>
              </a:spcBef>
              <a:spcAft>
                <a:spcPts val="0"/>
              </a:spcAft>
            </a:pPr>
            <a:r>
              <a:rPr lang="en-US" sz="1800" b="1" dirty="0">
                <a:solidFill>
                  <a:srgbClr val="FFFFFF"/>
                </a:solidFill>
                <a:effectLst/>
                <a:latin typeface="Community"/>
                <a:ea typeface="Calibri" panose="020F0502020204030204" pitchFamily="34" charset="0"/>
                <a:cs typeface="Arial" panose="020B0604020202020204" pitchFamily="34" charset="0"/>
              </a:rPr>
              <a:t>Terminus recovery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0" dirty="0">
                <a:solidFill>
                  <a:srgbClr val="FFFFFF"/>
                </a:solidFill>
                <a:effectLst/>
                <a:latin typeface="Community"/>
                <a:ea typeface="Calibri" panose="020F0502020204030204" pitchFamily="34" charset="0"/>
                <a:cs typeface="Arial" panose="020B0604020202020204" pitchFamily="34" charset="0"/>
              </a:rPr>
              <a:t>Allow for recovery of terminus with link name, allowing clients to reconnect to the service without creating a new sender or receiver. The SDK will track the unsettled map on the client and when it reconnects it will send this to the service for consolidation.</a:t>
            </a:r>
            <a:endParaRPr lang="en-CA" sz="18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Durable locks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After connection loss, whether this is due to network connectivity or node restarts, keep the message state information of the terminus available on reconnection of the link.</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Configuration of durability policy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each client to configure their durability policy. If a durability policy of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None</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is chosen, durable terminus will be disabled.</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Maximum of 5000 active terminuses per namespace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As a terminus is expected to be restored relatively quickly after a connection breaks, we will keep this in line with the maximum number of connections on a namespace.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Terminus management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It should be possible to retrieve a list of active terminuses through the API, as well as deleting an existing terminus, closing any existing links. This will allow customers to manage orphaned terminuses. Also allow retrieving details of a specific terminus, such as it's AMQP address and other properties defining the quality of service and behavior of the link.</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Connect to existing terminus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to connect to an existing terminus, by letting the client provide the link state, thus letting one client pass work to another.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Configuration of timeout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client to specify the timeout value when using durable terminus. Minimum value will be 30 seconds, while the maximum will be 2 hours.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Configuration of expiry policy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Client should be allowed to set the expiry policy for their durable terminus. If policy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Never</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is chosen, an exception will be thrown, as we do not support this.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Terminus management in Service Bus Explorer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Show an overview of the existing terminuses in the Service Bus Explorer and allow to delete an existing terminus. Allow retrieving the details of a specific terminus and displaying its properties.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Message consolidation when client does not have recollection of unsettled map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using intermediate brokers, the client might not have access to the unsettled map when reconnecting.</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8</a:t>
            </a:fld>
            <a:endParaRPr lang="en-CA"/>
          </a:p>
        </p:txBody>
      </p:sp>
    </p:spTree>
    <p:extLst>
      <p:ext uri="{BB962C8B-B14F-4D97-AF65-F5344CB8AC3E}">
        <p14:creationId xmlns:p14="http://schemas.microsoft.com/office/powerpoint/2010/main" val="1556440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you need high performance on SB, this is often a mission critical system. How do we make sure that we can quickly continue in case of disaster?</a:t>
            </a:r>
          </a:p>
          <a:p>
            <a:pPr marL="0" marR="0">
              <a:lnSpc>
                <a:spcPct val="107000"/>
              </a:lnSpc>
              <a:spcBef>
                <a:spcPts val="0"/>
              </a:spcBef>
              <a:spcAft>
                <a:spcPts val="0"/>
              </a:spcAft>
            </a:pPr>
            <a:endPar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Implement data replication across regions for data and metadata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Expand the current capabilities of the GeoDR feature to also include metadata.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Use any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 can configure failover to any region they want.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Multiple failover regions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customers to set multiple failover regions, providing them with the option to remain highly available even after failover. Data will be replicated between all regions.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 can failover to any healthy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Customers can initiate failover at any time to a healthy region. This will also allow them to fail back to a previous primary region, once this region is healthy again.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choice between strong and eventual consistency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 can decide between strong and eventual consistency.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Strong consistency requires at least 3 replicas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use quorum-based commits with strong consistency, meaning that a majority of replicas need to acknowledge an operation before acknowledging the result to the client.  A majority is calculated as (number of replicas / 2) + 1. This will result in a RPO 0 scenario.</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Configure maximum RPO for eventual consistency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using eventual consistency, the customer can configure the maximum RPO.</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telemetry around healthiness of secondary replicas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Implement telemetry indicating if the secondary replicas are healthy or have issues. This way the user can set up an alert and decide on follow-up actions.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Lagging replicas are caught up when becoming healthy again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If a secondary replica is lagging on the primary replica, this will be reported to the user through telemetry. If the user decides to wait, and the secondary replica becomes healthy again, it will be caught up to the current state of the primary replica.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Seamless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Failover should be seamless for clients. This is done by having a single FQDN clients connect to, which will automatically point to whichever is the primary replica at that point.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Manual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allow customers to initiate a manual failover. This will give them full control over when they want to failover, allowing them to coordinate this with failover of other components. Moreover, this will provide the possibility to do disaster recovery testing.</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Support for active / passive setup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secondary replicas are passive only, customers will not be able to read or write in these regions.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siphoning options on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initiating failover, the customer can indicate the way they want to siphon messages from the primary to the secondary region. Options will include siphoning during failover (synchronous, with maximum grace period), after failover (asynchronous), or skip siphoning.</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RTO</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of 1 minute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aim to keep the RTO as low as possible, with a maximum of one minute. This means that from the moment a failover is triggered, the customer can experience at most one minute of their namespace not being available. If the customer choses to do synchronous siphoning, the RTO is one minute plus the configured grace period.</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Replicate entire configuration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replicate the complete configuration of a namespace including, but not limited to, network configuration, authentication, scaling, RBAC, encryption configuration, etc.</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Metrics are emitted on replica level</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 metrics should be shown on a replica level instead of a namespace level. This allows the user to identify the performance and healthiness of each replica.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Emit Event Grid events on health changes and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the health state of a region changes, an event will be sent out to Event Grid. This allows customers to initiate actions on this. Additionally, send out an event when a failover has been initiated. This could especially be interesting when combined with automatic failover, as it could trigger failover of other components.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Enable GeoDR on existing namespaces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Initially GeoDR will be enabled on new namespaces only. However, before going into GA, we need to allow customers to enable this on their existing namespaces. Customers using this type of feature usually can’t move their clients over easily to a new namespace.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Support for active / active-passive setup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Both the primary and secondary regions can be used for reads. Only the primary region can be used for writing. Configuration will be pushed from the primary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Support for active / active setup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Both the primary and secondary regions can be used for reading and writing. Written data will be synchronized between all regions. Configuration will be pushed from the primary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For example, the telemetry that is used internally to decide if we need to switch to another availability zone.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u="none" strike="noStrike" dirty="0">
                <a:effectLst/>
                <a:latin typeface="Calibri" panose="020F0502020204030204" pitchFamily="34" charset="0"/>
                <a:ea typeface="Calibri" panose="020F0502020204030204" pitchFamily="34" charset="0"/>
                <a:cs typeface="Arial" panose="020B0604020202020204" pitchFamily="34" charset="0"/>
                <a:hlinkClick r:id="rId3"/>
              </a:rPr>
              <a:t>@Eldert</a:t>
            </a:r>
            <a:r>
              <a:rPr lang="en-US" sz="1800" dirty="0">
                <a:effectLst/>
                <a:latin typeface="Calibri" panose="020F0502020204030204" pitchFamily="34" charset="0"/>
                <a:ea typeface="Calibri" panose="020F0502020204030204" pitchFamily="34" charset="0"/>
                <a:cs typeface="Arial" panose="020B0604020202020204" pitchFamily="34" charset="0"/>
              </a:rPr>
              <a:t> - Good to define RPO, RTO etc.</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Done.</a:t>
            </a:r>
            <a:endParaRPr lang="en-CA"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41CDCAF0-9A5A-44EA-A156-D8DD9D1FC6E0}" type="slidenum">
              <a:rPr lang="en-CA" smtClean="0"/>
              <a:t>9</a:t>
            </a:fld>
            <a:endParaRPr lang="en-CA"/>
          </a:p>
        </p:txBody>
      </p:sp>
    </p:spTree>
    <p:extLst>
      <p:ext uri="{BB962C8B-B14F-4D97-AF65-F5344CB8AC3E}">
        <p14:creationId xmlns:p14="http://schemas.microsoft.com/office/powerpoint/2010/main" val="1689859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of our high-performance customers come from brokers such as IBM MQ and Tibco EMS. And are now moving to SB. By providing them with JMS compatibility, we give them the option to easily migrate. And by providing </a:t>
            </a:r>
            <a:r>
              <a:rPr lang="en-US" err="1"/>
              <a:t>passwordless</a:t>
            </a:r>
            <a:r>
              <a:rPr lang="en-US"/>
              <a:t> auth, they can easily integrate this in their Azure landscape.</a:t>
            </a:r>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5360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of course, we also want to provide options to our customers that have the largest throughput requirements. Talk about </a:t>
            </a:r>
            <a:r>
              <a:rPr lang="en-CA" b="0" i="0">
                <a:solidFill>
                  <a:srgbClr val="BDC1C6"/>
                </a:solidFill>
                <a:effectLst/>
                <a:latin typeface="arial" panose="020B0604020202020204" pitchFamily="34" charset="0"/>
              </a:rPr>
              <a:t>automotive customers, that has 15000 different microservices, that are all backed by SB for pub sub.</a:t>
            </a:r>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07573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74B893BE-6BEE-404A-B696-67F787BCBA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88709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533957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5145927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83052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020043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peaker 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r>
              <a:rPr lang="en-US"/>
              <a:t>Click icon to add picture</a:t>
            </a:r>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7/5/2023</a:t>
            </a:fld>
            <a:endParaRPr lang="en-US"/>
          </a:p>
        </p:txBody>
      </p:sp>
      <p:pic>
        <p:nvPicPr>
          <p:cNvPr id="13" name="Picture 12">
            <a:extLst>
              <a:ext uri="{FF2B5EF4-FFF2-40B4-BE49-F238E27FC236}">
                <a16:creationId xmlns:a16="http://schemas.microsoft.com/office/drawing/2014/main" id="{89174E51-CDE1-4C35-928D-7C7C62612F0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4621FC46-9BD4-48BD-B6CB-DB3CC3351612}"/>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34441507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endParaRPr lang="en-CA"/>
          </a:p>
        </p:txBody>
      </p:sp>
    </p:spTree>
    <p:extLst>
      <p:ext uri="{BB962C8B-B14F-4D97-AF65-F5344CB8AC3E}">
        <p14:creationId xmlns:p14="http://schemas.microsoft.com/office/powerpoint/2010/main" val="703190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78535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751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61014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66627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8B728F3-0CFA-4BEB-B67E-2A01ED21FEC8}" type="datetimeFigureOut">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05-07-2023</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F6AFA1-6E7A-4276-8BA0-6065B8159AA3}" type="slidenum">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331808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80"/>
            <a:ext cx="5378548" cy="1935446"/>
          </a:xfrm>
        </p:spPr>
        <p:txBody>
          <a:bodyPr wrap="square">
            <a:spAutoFit/>
          </a:bodyPr>
          <a:lstStyle>
            <a:lvl1pPr marL="281649" indent="-281649">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50" indent="-228578">
              <a:defRPr sz="2353"/>
            </a:lvl2pPr>
            <a:lvl3pPr marL="685735" indent="-165086">
              <a:tabLst/>
              <a:defRPr sz="1961"/>
            </a:lvl3pPr>
            <a:lvl4pPr marL="863518" indent="-177784">
              <a:defRPr/>
            </a:lvl4pPr>
            <a:lvl5pPr marL="1028603" indent="-16508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80"/>
            <a:ext cx="5378548" cy="1935446"/>
          </a:xfrm>
        </p:spPr>
        <p:txBody>
          <a:bodyPr wrap="square">
            <a:spAutoFit/>
          </a:bodyPr>
          <a:lstStyle>
            <a:lvl1pPr marL="281649" indent="-281649">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50" indent="-228578">
              <a:defRPr sz="2353"/>
            </a:lvl2pPr>
            <a:lvl3pPr marL="685735" indent="-165086">
              <a:tabLst/>
              <a:defRPr sz="1961"/>
            </a:lvl3pPr>
            <a:lvl4pPr marL="863518" indent="-177784">
              <a:defRPr/>
            </a:lvl4pPr>
            <a:lvl5pPr marL="1028603" indent="-16508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071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vert="horz" wrap="square" lIns="146304" tIns="91440" rIns="146304" bIns="91440" rtlCol="0" anchor="t">
            <a:noAutofit/>
          </a:bodyPr>
          <a:lstStyle>
            <a:lvl1pPr>
              <a:defRPr lang="en-US" sz="4704"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857136"/>
            <a:r>
              <a:rPr lang="en-US"/>
              <a:t>Click to edit Master title style</a:t>
            </a:r>
          </a:p>
        </p:txBody>
      </p:sp>
      <p:sp>
        <p:nvSpPr>
          <p:cNvPr id="6" name="Text Placeholder 5"/>
          <p:cNvSpPr>
            <a:spLocks noGrp="1"/>
          </p:cNvSpPr>
          <p:nvPr>
            <p:ph type="body" sz="quarter" idx="10"/>
          </p:nvPr>
        </p:nvSpPr>
        <p:spPr>
          <a:xfrm>
            <a:off x="269244" y="1189177"/>
            <a:ext cx="11653523" cy="1725533"/>
          </a:xfrm>
          <a:noFill/>
          <a:effectLst/>
        </p:spPr>
        <p:txBody>
          <a:bodyPr vert="horz" wrap="square" lIns="146304" tIns="91440" rIns="146304" bIns="91440" rtlCol="0" anchor="t">
            <a:noAutofit/>
          </a:bodyPr>
          <a:lstStyle>
            <a:lvl1pPr>
              <a:defRPr lang="en-US" sz="2250" b="1" spc="-94">
                <a:ln w="3175">
                  <a:noFill/>
                </a:ln>
                <a:solidFill>
                  <a:schemeClr val="tx1"/>
                </a:solidFill>
                <a:cs typeface="Segoe UI" pitchFamily="34" charset="0"/>
              </a:defRPr>
            </a:lvl1pPr>
            <a:lvl2pPr>
              <a:defRPr lang="en-US" sz="1838" b="1">
                <a:solidFill>
                  <a:schemeClr val="tx1"/>
                </a:solidFill>
              </a:defRPr>
            </a:lvl2pPr>
            <a:lvl3pPr>
              <a:defRPr lang="en-US" sz="1838" b="1">
                <a:solidFill>
                  <a:schemeClr val="tx1"/>
                </a:solidFill>
              </a:defRPr>
            </a:lvl3pPr>
            <a:lvl4pPr>
              <a:defRPr lang="en-US" sz="1655" b="1">
                <a:solidFill>
                  <a:schemeClr val="tx1"/>
                </a:solidFill>
              </a:defRPr>
            </a:lvl4pPr>
            <a:lvl5pPr>
              <a:defRPr lang="en-US" sz="1655" b="1">
                <a:solidFill>
                  <a:schemeClr val="tx1"/>
                </a:solidFill>
              </a:defRPr>
            </a:lvl5pPr>
          </a:lstStyle>
          <a:p>
            <a:pPr marL="0" lvl="0" indent="0" defTabSz="857136">
              <a:spcBef>
                <a:spcPct val="0"/>
              </a:spcBef>
              <a:buNone/>
            </a:pPr>
            <a:r>
              <a:rPr lang="en-US"/>
              <a:t>Edit Master text styles</a:t>
            </a:r>
          </a:p>
          <a:p>
            <a:pPr marL="0" lvl="1" indent="0" defTabSz="857136">
              <a:buFontTx/>
              <a:buNone/>
            </a:pPr>
            <a:r>
              <a:rPr lang="en-US"/>
              <a:t>Second level</a:t>
            </a:r>
          </a:p>
          <a:p>
            <a:pPr marL="210070" lvl="2" indent="0" defTabSz="857136">
              <a:buNone/>
            </a:pPr>
            <a:r>
              <a:rPr lang="en-US"/>
              <a:t>Third level</a:t>
            </a:r>
          </a:p>
          <a:p>
            <a:pPr marL="420140" lvl="3" indent="0" defTabSz="857136">
              <a:buNone/>
            </a:pPr>
            <a:r>
              <a:rPr lang="en-US"/>
              <a:t>Fourth level</a:t>
            </a:r>
          </a:p>
          <a:p>
            <a:pPr marL="630210" lvl="4" indent="0" defTabSz="857136">
              <a:buNone/>
            </a:pPr>
            <a:r>
              <a:rPr lang="en-US"/>
              <a:t>Fifth level</a:t>
            </a:r>
          </a:p>
        </p:txBody>
      </p:sp>
    </p:spTree>
    <p:extLst>
      <p:ext uri="{BB962C8B-B14F-4D97-AF65-F5344CB8AC3E}">
        <p14:creationId xmlns:p14="http://schemas.microsoft.com/office/powerpoint/2010/main" val="3696444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Speaker Bi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D00289-BAA1-8740-B6FA-81CD269BD78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Rectangle 18">
            <a:extLst>
              <a:ext uri="{FF2B5EF4-FFF2-40B4-BE49-F238E27FC236}">
                <a16:creationId xmlns:a16="http://schemas.microsoft.com/office/drawing/2014/main" id="{B274DA5E-CB51-4E49-9231-83F49F727B25}"/>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7/5/2023</a:t>
            </a:fld>
            <a:endParaRPr lang="en-US"/>
          </a:p>
        </p:txBody>
      </p:sp>
    </p:spTree>
    <p:extLst>
      <p:ext uri="{BB962C8B-B14F-4D97-AF65-F5344CB8AC3E}">
        <p14:creationId xmlns:p14="http://schemas.microsoft.com/office/powerpoint/2010/main" val="940090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_Only_Ligh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7/5/2023</a:t>
            </a:fld>
            <a:endParaRPr lang="en-US"/>
          </a:p>
        </p:txBody>
      </p:sp>
    </p:spTree>
    <p:extLst>
      <p:ext uri="{BB962C8B-B14F-4D97-AF65-F5344CB8AC3E}">
        <p14:creationId xmlns:p14="http://schemas.microsoft.com/office/powerpoint/2010/main" val="2258514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6CAD718-5DF2-423A-8D17-9E7F1E880407}" type="datetimeFigureOut">
              <a:rPr lang="en-CA" smtClean="0"/>
              <a:t>2023-07-05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1414171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CAD718-5DF2-423A-8D17-9E7F1E880407}" type="datetimeFigureOut">
              <a:rPr lang="en-CA" smtClean="0"/>
              <a:t>2023-07-05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4248890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606420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CAD718-5DF2-423A-8D17-9E7F1E880407}" type="datetimeFigureOut">
              <a:rPr lang="en-CA" smtClean="0"/>
              <a:t>2023-07-05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471677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6CAD718-5DF2-423A-8D17-9E7F1E880407}" type="datetimeFigureOut">
              <a:rPr lang="en-CA" smtClean="0"/>
              <a:t>2023-07-05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33891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CA"/>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918517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CA"/>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2772025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8B728F3-0CFA-4BEB-B67E-2A01ED21FEC8}" type="datetimeFigureOut">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05-07-2023</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2F6AFA1-6E7A-4276-8BA0-6065B8159AA3}" type="slidenum">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524122437"/>
      </p:ext>
    </p:extLst>
  </p:cSld>
  <p:clrMap bg1="lt1" tx1="dk1" bg2="lt2" tx2="dk2" accent1="accent1" accent2="accent2" accent3="accent3" accent4="accent4" accent5="accent5" accent6="accent6" hlink="hlink" folHlink="folHlink"/>
  <p:sldLayoutIdLst>
    <p:sldLayoutId id="2147483686" r:id="rId1"/>
    <p:sldLayoutId id="2147483687" r:id="rId2"/>
  </p:sldLayoutIdLst>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8B728F3-0CFA-4BEB-B67E-2A01ED21FEC8}" type="datetimeFigureOut">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05-07-2023</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2F6AFA1-6E7A-4276-8BA0-6065B8159AA3}" type="slidenum">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33209111"/>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678" r:id="rId14"/>
    <p:sldLayoutId id="2147483679" r:id="rId15"/>
    <p:sldLayoutId id="2147483680" r:id="rId16"/>
    <p:sldLayoutId id="2147483681" r:id="rId17"/>
    <p:sldLayoutId id="2147483682" r:id="rId18"/>
    <p:sldLayoutId id="2147483683" r:id="rId19"/>
    <p:sldLayoutId id="2147483684" r:id="rId20"/>
    <p:sldLayoutId id="2147483716"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aka.ms/SBPerformanceTes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hyperlink" Target="https://commons.wikimedia.org/wiki/File:Microsoft_logo.svg" TargetMode="External"/><Relationship Id="rId3" Type="http://schemas.openxmlformats.org/officeDocument/2006/relationships/image" Target="../media/image67.jpeg"/><Relationship Id="rId7" Type="http://schemas.openxmlformats.org/officeDocument/2006/relationships/hyperlink" Target="https://aka.ms/SBPerformance" TargetMode="External"/><Relationship Id="rId12"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aka.ms/AzureServiceBus-Feedback" TargetMode="External"/><Relationship Id="rId11" Type="http://schemas.openxmlformats.org/officeDocument/2006/relationships/hyperlink" Target="https://commons.wikimedia.org/wiki/File:LinkedIn_logo_initials.png" TargetMode="External"/><Relationship Id="rId5" Type="http://schemas.openxmlformats.org/officeDocument/2006/relationships/hyperlink" Target="https://www.linkedin.com/in/eldert-grootenboer" TargetMode="External"/><Relationship Id="rId10" Type="http://schemas.openxmlformats.org/officeDocument/2006/relationships/image" Target="../media/image70.png"/><Relationship Id="rId4" Type="http://schemas.openxmlformats.org/officeDocument/2006/relationships/hyperlink" Target="mailto:servicebuspm@microsoft.com" TargetMode="External"/><Relationship Id="rId9" Type="http://schemas.openxmlformats.org/officeDocument/2006/relationships/image" Target="../media/image69.png"/><Relationship Id="rId14" Type="http://schemas.openxmlformats.org/officeDocument/2006/relationships/image" Target="../media/image72.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4.xml"/><Relationship Id="rId16" Type="http://schemas.openxmlformats.org/officeDocument/2006/relationships/image" Target="../media/image32.svg"/><Relationship Id="rId1" Type="http://schemas.openxmlformats.org/officeDocument/2006/relationships/slideLayout" Target="../slideLayouts/slideLayout23.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Aerial view of a bus depot">
            <a:extLst>
              <a:ext uri="{FF2B5EF4-FFF2-40B4-BE49-F238E27FC236}">
                <a16:creationId xmlns:a16="http://schemas.microsoft.com/office/drawing/2014/main" id="{AF273423-3E12-3970-892B-5A75057FA42B}"/>
              </a:ext>
            </a:extLst>
          </p:cNvPr>
          <p:cNvPicPr>
            <a:picLocks noChangeAspect="1"/>
          </p:cNvPicPr>
          <p:nvPr/>
        </p:nvPicPr>
        <p:blipFill rotWithShape="1">
          <a:blip r:embed="rId3"/>
          <a:srcRect b="5436"/>
          <a:stretch/>
        </p:blipFill>
        <p:spPr>
          <a:xfrm>
            <a:off x="2522358" y="10"/>
            <a:ext cx="9669642" cy="6857990"/>
          </a:xfrm>
          <a:prstGeom prst="rect">
            <a:avLst/>
          </a:prstGeom>
        </p:spPr>
      </p:pic>
      <p:sp>
        <p:nvSpPr>
          <p:cNvPr id="17"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C28DE3-9A61-4121-90DF-00D740287148}"/>
              </a:ext>
            </a:extLst>
          </p:cNvPr>
          <p:cNvSpPr>
            <a:spLocks noGrp="1"/>
          </p:cNvSpPr>
          <p:nvPr>
            <p:ph type="ctrTitle"/>
          </p:nvPr>
        </p:nvSpPr>
        <p:spPr>
          <a:xfrm>
            <a:off x="952228" y="743447"/>
            <a:ext cx="4905108" cy="3692028"/>
          </a:xfrm>
          <a:noFill/>
        </p:spPr>
        <p:txBody>
          <a:bodyPr>
            <a:normAutofit/>
          </a:bodyPr>
          <a:lstStyle/>
          <a:p>
            <a:pPr algn="l"/>
            <a:r>
              <a:rPr lang="en-US" sz="4800"/>
              <a:t>Azure Service Bus </a:t>
            </a:r>
            <a:br>
              <a:rPr lang="en-US" sz="4800"/>
            </a:br>
            <a:r>
              <a:rPr lang="en-US" sz="2000"/>
              <a:t>Engineering for performance and throughput</a:t>
            </a:r>
            <a:endParaRPr lang="en-CA" sz="4800"/>
          </a:p>
        </p:txBody>
      </p:sp>
      <p:sp>
        <p:nvSpPr>
          <p:cNvPr id="3" name="Subtitle 2">
            <a:extLst>
              <a:ext uri="{FF2B5EF4-FFF2-40B4-BE49-F238E27FC236}">
                <a16:creationId xmlns:a16="http://schemas.microsoft.com/office/drawing/2014/main" id="{D5B348D5-40D4-41E3-93A2-AF0019D7D3D9}"/>
              </a:ext>
            </a:extLst>
          </p:cNvPr>
          <p:cNvSpPr>
            <a:spLocks noGrp="1"/>
          </p:cNvSpPr>
          <p:nvPr>
            <p:ph type="subTitle" idx="1"/>
          </p:nvPr>
        </p:nvSpPr>
        <p:spPr>
          <a:xfrm>
            <a:off x="952229" y="4629234"/>
            <a:ext cx="3973386" cy="1485319"/>
          </a:xfrm>
          <a:noFill/>
        </p:spPr>
        <p:txBody>
          <a:bodyPr>
            <a:normAutofit/>
          </a:bodyPr>
          <a:lstStyle/>
          <a:p>
            <a:pPr algn="l"/>
            <a:r>
              <a:rPr lang="en-US"/>
              <a:t>Eldert Grootenboer</a:t>
            </a:r>
            <a:endParaRPr lang="en-CA"/>
          </a:p>
        </p:txBody>
      </p:sp>
    </p:spTree>
    <p:extLst>
      <p:ext uri="{BB962C8B-B14F-4D97-AF65-F5344CB8AC3E}">
        <p14:creationId xmlns:p14="http://schemas.microsoft.com/office/powerpoint/2010/main" val="1394881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Free Environmental Protection photo and picture">
            <a:extLst>
              <a:ext uri="{FF2B5EF4-FFF2-40B4-BE49-F238E27FC236}">
                <a16:creationId xmlns:a16="http://schemas.microsoft.com/office/drawing/2014/main" id="{CAC6B975-6D0F-A41E-A089-8D2A91865D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3" t="23391" r="6108"/>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1273" name="Rectangle 1127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C88322A-0782-FE1E-BB5A-9CDACE6E9975}"/>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Recently released</a:t>
            </a:r>
          </a:p>
        </p:txBody>
      </p:sp>
      <p:sp>
        <p:nvSpPr>
          <p:cNvPr id="11275" name="Rectangle: Rounded Corners 1127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8D1470B9-28C6-C92E-22DF-C86191B50607}"/>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tx1"/>
              </a:solidFill>
            </a:endParaRPr>
          </a:p>
        </p:txBody>
      </p:sp>
    </p:spTree>
    <p:extLst>
      <p:ext uri="{BB962C8B-B14F-4D97-AF65-F5344CB8AC3E}">
        <p14:creationId xmlns:p14="http://schemas.microsoft.com/office/powerpoint/2010/main" val="97532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7" descr="3D technology art">
            <a:extLst>
              <a:ext uri="{FF2B5EF4-FFF2-40B4-BE49-F238E27FC236}">
                <a16:creationId xmlns:a16="http://schemas.microsoft.com/office/drawing/2014/main" id="{0BFC8DBF-1489-04AA-CFBD-E2A23B4CB3A7}"/>
              </a:ext>
            </a:extLst>
          </p:cNvPr>
          <p:cNvPicPr>
            <a:picLocks noChangeAspect="1"/>
          </p:cNvPicPr>
          <p:nvPr/>
        </p:nvPicPr>
        <p:blipFill rotWithShape="1">
          <a:blip r:embed="rId3"/>
          <a:srcRect r="15617" b="-1"/>
          <a:stretch/>
        </p:blipFill>
        <p:spPr>
          <a:xfrm>
            <a:off x="3522468" y="10"/>
            <a:ext cx="8669532" cy="6857990"/>
          </a:xfrm>
          <a:prstGeom prst="rect">
            <a:avLst/>
          </a:prstGeom>
        </p:spPr>
      </p:pic>
      <p:sp>
        <p:nvSpPr>
          <p:cNvPr id="31"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30552A9-64DD-2BE7-CAC0-06F1A223BA7C}"/>
              </a:ext>
            </a:extLst>
          </p:cNvPr>
          <p:cNvSpPr>
            <a:spLocks noGrp="1"/>
          </p:cNvSpPr>
          <p:nvPr>
            <p:ph type="title"/>
          </p:nvPr>
        </p:nvSpPr>
        <p:spPr>
          <a:xfrm>
            <a:off x="371093" y="1161288"/>
            <a:ext cx="3648815" cy="1124712"/>
          </a:xfrm>
        </p:spPr>
        <p:txBody>
          <a:bodyPr vert="horz" lIns="91440" tIns="45720" rIns="91440" bIns="45720" rtlCol="0" anchor="b">
            <a:normAutofit/>
          </a:bodyPr>
          <a:lstStyle/>
          <a:p>
            <a:r>
              <a:rPr lang="en-US" sz="2800" err="1"/>
              <a:t>Passwordless</a:t>
            </a:r>
            <a:r>
              <a:rPr lang="en-US" sz="2800"/>
              <a:t> authentication for JMS</a:t>
            </a:r>
          </a:p>
        </p:txBody>
      </p:sp>
      <p:sp>
        <p:nvSpPr>
          <p:cNvPr id="32"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3090461C-9630-F6D9-9F9A-17ED89F5DECE}"/>
              </a:ext>
            </a:extLst>
          </p:cNvPr>
          <p:cNvSpPr>
            <a:spLocks noGrp="1"/>
          </p:cNvSpPr>
          <p:nvPr>
            <p:ph idx="1"/>
          </p:nvPr>
        </p:nvSpPr>
        <p:spPr>
          <a:xfrm>
            <a:off x="371094" y="2718054"/>
            <a:ext cx="5348219" cy="3207258"/>
          </a:xfrm>
        </p:spPr>
        <p:txBody>
          <a:bodyPr vert="horz" lIns="91440" tIns="45720" rIns="91440" bIns="45720" rtlCol="0" anchor="t">
            <a:normAutofit/>
          </a:bodyPr>
          <a:lstStyle/>
          <a:p>
            <a:r>
              <a:rPr lang="en-US" sz="2400"/>
              <a:t>AAD backed authentication</a:t>
            </a:r>
          </a:p>
          <a:p>
            <a:r>
              <a:rPr lang="en-US" sz="2400"/>
              <a:t>Support for managed identities and service principals</a:t>
            </a:r>
          </a:p>
        </p:txBody>
      </p:sp>
      <p:pic>
        <p:nvPicPr>
          <p:cNvPr id="35" name="Picture 34">
            <a:extLst>
              <a:ext uri="{FF2B5EF4-FFF2-40B4-BE49-F238E27FC236}">
                <a16:creationId xmlns:a16="http://schemas.microsoft.com/office/drawing/2014/main" id="{01244A4C-2B79-DB0B-26E9-4695921039E9}"/>
              </a:ext>
            </a:extLst>
          </p:cNvPr>
          <p:cNvPicPr>
            <a:picLocks noChangeAspect="1"/>
          </p:cNvPicPr>
          <p:nvPr/>
        </p:nvPicPr>
        <p:blipFill>
          <a:blip r:embed="rId4"/>
          <a:stretch>
            <a:fillRect/>
          </a:stretch>
        </p:blipFill>
        <p:spPr>
          <a:xfrm>
            <a:off x="3941036" y="3447278"/>
            <a:ext cx="8364580" cy="3492212"/>
          </a:xfrm>
          <a:prstGeom prst="rect">
            <a:avLst/>
          </a:prstGeom>
        </p:spPr>
      </p:pic>
    </p:spTree>
    <p:extLst>
      <p:ext uri="{BB962C8B-B14F-4D97-AF65-F5344CB8AC3E}">
        <p14:creationId xmlns:p14="http://schemas.microsoft.com/office/powerpoint/2010/main" val="4757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7">
            <a:extLst>
              <a:ext uri="{FF2B5EF4-FFF2-40B4-BE49-F238E27FC236}">
                <a16:creationId xmlns:a16="http://schemas.microsoft.com/office/drawing/2014/main" id="{140E506B-6120-EFF6-7FDF-FC4E5C1D7999}"/>
              </a:ext>
            </a:extLst>
          </p:cNvPr>
          <p:cNvPicPr>
            <a:picLocks noChangeAspect="1"/>
          </p:cNvPicPr>
          <p:nvPr/>
        </p:nvPicPr>
        <p:blipFill rotWithShape="1">
          <a:blip r:embed="rId3"/>
          <a:srcRect r="28892"/>
          <a:stretch/>
        </p:blipFill>
        <p:spPr>
          <a:xfrm>
            <a:off x="3522468" y="10"/>
            <a:ext cx="8669532" cy="6857990"/>
          </a:xfrm>
          <a:prstGeom prst="rect">
            <a:avLst/>
          </a:prstGeom>
        </p:spPr>
      </p:pic>
      <p:sp>
        <p:nvSpPr>
          <p:cNvPr id="19"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30552A9-64DD-2BE7-CAC0-06F1A223BA7C}"/>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kern="1200">
                <a:latin typeface="+mj-lt"/>
                <a:ea typeface="+mj-ea"/>
                <a:cs typeface="+mj-cs"/>
              </a:rPr>
              <a:t>Performance features</a:t>
            </a:r>
          </a:p>
        </p:txBody>
      </p:sp>
      <p:sp>
        <p:nvSpPr>
          <p:cNvPr id="20"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3090461C-9630-F6D9-9F9A-17ED89F5DECE}"/>
              </a:ext>
            </a:extLst>
          </p:cNvPr>
          <p:cNvSpPr>
            <a:spLocks noGrp="1"/>
          </p:cNvSpPr>
          <p:nvPr>
            <p:ph idx="1"/>
          </p:nvPr>
        </p:nvSpPr>
        <p:spPr>
          <a:xfrm>
            <a:off x="371093" y="2718054"/>
            <a:ext cx="6348884" cy="4019176"/>
          </a:xfrm>
        </p:spPr>
        <p:txBody>
          <a:bodyPr vert="horz" lIns="91440" tIns="45720" rIns="91440" bIns="45720" rtlCol="0" anchor="t">
            <a:normAutofit fontScale="92500" lnSpcReduction="20000"/>
          </a:bodyPr>
          <a:lstStyle/>
          <a:p>
            <a:pPr marL="0" indent="0">
              <a:buNone/>
            </a:pPr>
            <a:r>
              <a:rPr lang="en-US" sz="2400" b="1"/>
              <a:t>Consistent low latency on your entities</a:t>
            </a:r>
          </a:p>
          <a:p>
            <a:pPr lvl="1"/>
            <a:r>
              <a:rPr lang="en-US"/>
              <a:t>Multi-tiered storage</a:t>
            </a:r>
          </a:p>
          <a:p>
            <a:pPr lvl="1"/>
            <a:r>
              <a:rPr lang="en-US"/>
              <a:t>Vastly improves reliability</a:t>
            </a:r>
          </a:p>
          <a:p>
            <a:endParaRPr lang="en-US" sz="2400"/>
          </a:p>
          <a:p>
            <a:pPr marL="0" indent="0">
              <a:buNone/>
            </a:pPr>
            <a:r>
              <a:rPr lang="en-US" sz="2400" b="1"/>
              <a:t>Partitioned namespaces for premium</a:t>
            </a:r>
          </a:p>
          <a:p>
            <a:pPr lvl="1"/>
            <a:r>
              <a:rPr lang="en-US"/>
              <a:t>Higher scalability by allowing multiple partitions in Premium namespaces</a:t>
            </a:r>
          </a:p>
          <a:p>
            <a:pPr lvl="1"/>
            <a:r>
              <a:rPr lang="en-US"/>
              <a:t>High throughput scenarios, where absolute order and message distribution are less important</a:t>
            </a:r>
          </a:p>
          <a:p>
            <a:pPr lvl="2"/>
            <a:r>
              <a:rPr lang="en-US" sz="2400"/>
              <a:t>Relative order is still preserved</a:t>
            </a:r>
          </a:p>
          <a:p>
            <a:pPr lvl="2"/>
            <a:r>
              <a:rPr lang="en-US" sz="2400"/>
              <a:t>Order can be enforced using partition keys or sessions</a:t>
            </a:r>
          </a:p>
        </p:txBody>
      </p:sp>
      <p:pic>
        <p:nvPicPr>
          <p:cNvPr id="22" name="Picture 21">
            <a:extLst>
              <a:ext uri="{FF2B5EF4-FFF2-40B4-BE49-F238E27FC236}">
                <a16:creationId xmlns:a16="http://schemas.microsoft.com/office/drawing/2014/main" id="{062B198A-B71F-70F2-9152-ED384C4E1E40}"/>
              </a:ext>
            </a:extLst>
          </p:cNvPr>
          <p:cNvPicPr>
            <a:picLocks noChangeAspect="1"/>
          </p:cNvPicPr>
          <p:nvPr/>
        </p:nvPicPr>
        <p:blipFill>
          <a:blip r:embed="rId4"/>
          <a:stretch>
            <a:fillRect/>
          </a:stretch>
        </p:blipFill>
        <p:spPr>
          <a:xfrm>
            <a:off x="7331704" y="1557585"/>
            <a:ext cx="4619896" cy="5071298"/>
          </a:xfrm>
          <a:prstGeom prst="rect">
            <a:avLst/>
          </a:prstGeom>
        </p:spPr>
      </p:pic>
    </p:spTree>
    <p:extLst>
      <p:ext uri="{BB962C8B-B14F-4D97-AF65-F5344CB8AC3E}">
        <p14:creationId xmlns:p14="http://schemas.microsoft.com/office/powerpoint/2010/main" val="189983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9" presetClass="emph" presetSubtype="0" grpId="0" nodeType="withEffect">
                                  <p:stCondLst>
                                    <p:cond delay="0"/>
                                  </p:stCondLst>
                                  <p:childTnLst>
                                    <p:set>
                                      <p:cBhvr>
                                        <p:cTn id="19" dur="indefinite"/>
                                        <p:tgtEl>
                                          <p:spTgt spid="6">
                                            <p:txEl>
                                              <p:pRg st="1" end="1"/>
                                            </p:txEl>
                                          </p:spTgt>
                                        </p:tgtEl>
                                        <p:attrNameLst>
                                          <p:attrName>style.opacity</p:attrName>
                                        </p:attrNameLst>
                                      </p:cBhvr>
                                      <p:to>
                                        <p:strVal val="0.5"/>
                                      </p:to>
                                    </p:set>
                                    <p:animEffect filter="image" prLst="opacity: 0.5">
                                      <p:cBhvr rctx="IE">
                                        <p:cTn id="20" dur="indefinite"/>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9" presetClass="emph" presetSubtype="0" grpId="0" nodeType="withEffect">
                                  <p:stCondLst>
                                    <p:cond delay="0"/>
                                  </p:stCondLst>
                                  <p:childTnLst>
                                    <p:set>
                                      <p:cBhvr>
                                        <p:cTn id="27" dur="indefinite"/>
                                        <p:tgtEl>
                                          <p:spTgt spid="6">
                                            <p:txEl>
                                              <p:pRg st="2" end="2"/>
                                            </p:txEl>
                                          </p:spTgt>
                                        </p:tgtEl>
                                        <p:attrNameLst>
                                          <p:attrName>style.opacity</p:attrName>
                                        </p:attrNameLst>
                                      </p:cBhvr>
                                      <p:to>
                                        <p:strVal val="0.5"/>
                                      </p:to>
                                    </p:set>
                                    <p:animEffect filter="image" prLst="opacity: 0.5">
                                      <p:cBhvr rctx="IE">
                                        <p:cTn id="28" dur="indefinite"/>
                                        <p:tgtEl>
                                          <p:spTgt spid="6">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9" presetClass="emph" presetSubtype="0" grpId="0" nodeType="withEffect">
                                  <p:stCondLst>
                                    <p:cond delay="0"/>
                                  </p:stCondLst>
                                  <p:childTnLst>
                                    <p:set>
                                      <p:cBhvr>
                                        <p:cTn id="33" dur="indefinite"/>
                                        <p:tgtEl>
                                          <p:spTgt spid="6">
                                            <p:txEl>
                                              <p:pRg st="0" end="0"/>
                                            </p:txEl>
                                          </p:spTgt>
                                        </p:tgtEl>
                                        <p:attrNameLst>
                                          <p:attrName>style.opacity</p:attrName>
                                        </p:attrNameLst>
                                      </p:cBhvr>
                                      <p:to>
                                        <p:strVal val="0.5"/>
                                      </p:to>
                                    </p:set>
                                    <p:animEffect filter="image" prLst="opacity: 0.5">
                                      <p:cBhvr rctx="IE">
                                        <p:cTn id="34" dur="indefinite"/>
                                        <p:tgtEl>
                                          <p:spTgt spid="6">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animEffect transition="in" filter="fade">
                                      <p:cBhvr>
                                        <p:cTn id="39" dur="500"/>
                                        <p:tgtEl>
                                          <p:spTgt spid="6">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6" end="6"/>
                                            </p:txEl>
                                          </p:spTgt>
                                        </p:tgtEl>
                                        <p:attrNameLst>
                                          <p:attrName>style.visibility</p:attrName>
                                        </p:attrNameLst>
                                      </p:cBhvr>
                                      <p:to>
                                        <p:strVal val="visible"/>
                                      </p:to>
                                    </p:set>
                                    <p:animEffect transition="in" filter="fade">
                                      <p:cBhvr>
                                        <p:cTn id="44" dur="500"/>
                                        <p:tgtEl>
                                          <p:spTgt spid="6">
                                            <p:txEl>
                                              <p:pRg st="6" end="6"/>
                                            </p:txEl>
                                          </p:spTgt>
                                        </p:tgtEl>
                                      </p:cBhvr>
                                    </p:animEffect>
                                  </p:childTnLst>
                                </p:cTn>
                              </p:par>
                              <p:par>
                                <p:cTn id="45" presetID="9" presetClass="emph" presetSubtype="0" grpId="0" nodeType="withEffect">
                                  <p:stCondLst>
                                    <p:cond delay="0"/>
                                  </p:stCondLst>
                                  <p:childTnLst>
                                    <p:set>
                                      <p:cBhvr>
                                        <p:cTn id="46" dur="indefinite"/>
                                        <p:tgtEl>
                                          <p:spTgt spid="6">
                                            <p:txEl>
                                              <p:pRg st="5" end="5"/>
                                            </p:txEl>
                                          </p:spTgt>
                                        </p:tgtEl>
                                        <p:attrNameLst>
                                          <p:attrName>style.opacity</p:attrName>
                                        </p:attrNameLst>
                                      </p:cBhvr>
                                      <p:to>
                                        <p:strVal val="0.5"/>
                                      </p:to>
                                    </p:set>
                                    <p:animEffect filter="image" prLst="opacity: 0.5">
                                      <p:cBhvr rctx="IE">
                                        <p:cTn id="47" dur="indefinite"/>
                                        <p:tgtEl>
                                          <p:spTgt spid="6">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7" end="7"/>
                                            </p:txEl>
                                          </p:spTgt>
                                        </p:tgtEl>
                                        <p:attrNameLst>
                                          <p:attrName>style.visibility</p:attrName>
                                        </p:attrNameLst>
                                      </p:cBhvr>
                                      <p:to>
                                        <p:strVal val="visible"/>
                                      </p:to>
                                    </p:set>
                                    <p:animEffect transition="in" filter="fade">
                                      <p:cBhvr>
                                        <p:cTn id="52" dur="500"/>
                                        <p:tgtEl>
                                          <p:spTgt spid="6">
                                            <p:txEl>
                                              <p:pRg st="7" end="7"/>
                                            </p:txEl>
                                          </p:spTgt>
                                        </p:tgtEl>
                                      </p:cBhvr>
                                    </p:animEffect>
                                  </p:childTnLst>
                                </p:cTn>
                              </p:par>
                              <p:par>
                                <p:cTn id="53" presetID="9" presetClass="emph" presetSubtype="0" grpId="0" nodeType="withEffect">
                                  <p:stCondLst>
                                    <p:cond delay="0"/>
                                  </p:stCondLst>
                                  <p:childTnLst>
                                    <p:set>
                                      <p:cBhvr>
                                        <p:cTn id="54" dur="indefinite"/>
                                        <p:tgtEl>
                                          <p:spTgt spid="6">
                                            <p:txEl>
                                              <p:pRg st="6" end="6"/>
                                            </p:txEl>
                                          </p:spTgt>
                                        </p:tgtEl>
                                        <p:attrNameLst>
                                          <p:attrName>style.opacity</p:attrName>
                                        </p:attrNameLst>
                                      </p:cBhvr>
                                      <p:to>
                                        <p:strVal val="0.5"/>
                                      </p:to>
                                    </p:set>
                                    <p:animEffect filter="image" prLst="opacity: 0.5">
                                      <p:cBhvr rctx="IE">
                                        <p:cTn id="55" dur="indefinite"/>
                                        <p:tgtEl>
                                          <p:spTgt spid="6">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6">
                                            <p:txEl>
                                              <p:pRg st="8" end="8"/>
                                            </p:txEl>
                                          </p:spTgt>
                                        </p:tgtEl>
                                        <p:attrNameLst>
                                          <p:attrName>style.visibility</p:attrName>
                                        </p:attrNameLst>
                                      </p:cBhvr>
                                      <p:to>
                                        <p:strVal val="visible"/>
                                      </p:to>
                                    </p:set>
                                    <p:animEffect transition="in" filter="fade">
                                      <p:cBhvr>
                                        <p:cTn id="60" dur="500"/>
                                        <p:tgtEl>
                                          <p:spTgt spid="6">
                                            <p:txEl>
                                              <p:pRg st="8" end="8"/>
                                            </p:txEl>
                                          </p:spTgt>
                                        </p:tgtEl>
                                      </p:cBhvr>
                                    </p:animEffect>
                                  </p:childTnLst>
                                </p:cTn>
                              </p:par>
                              <p:par>
                                <p:cTn id="61" presetID="9" presetClass="emph" presetSubtype="0" grpId="0" nodeType="withEffect">
                                  <p:stCondLst>
                                    <p:cond delay="0"/>
                                  </p:stCondLst>
                                  <p:childTnLst>
                                    <p:set>
                                      <p:cBhvr>
                                        <p:cTn id="62" dur="indefinite"/>
                                        <p:tgtEl>
                                          <p:spTgt spid="6">
                                            <p:txEl>
                                              <p:pRg st="7" end="7"/>
                                            </p:txEl>
                                          </p:spTgt>
                                        </p:tgtEl>
                                        <p:attrNameLst>
                                          <p:attrName>style.opacity</p:attrName>
                                        </p:attrNameLst>
                                      </p:cBhvr>
                                      <p:to>
                                        <p:strVal val="0.5"/>
                                      </p:to>
                                    </p:set>
                                    <p:animEffect filter="image" prLst="opacity: 0.5">
                                      <p:cBhvr rctx="IE">
                                        <p:cTn id="63" dur="indefinite"/>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4" name="Rectangle 1230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ree Automobile Cayman photo and picture">
            <a:extLst>
              <a:ext uri="{FF2B5EF4-FFF2-40B4-BE49-F238E27FC236}">
                <a16:creationId xmlns:a16="http://schemas.microsoft.com/office/drawing/2014/main" id="{59E52E2F-E90E-06C5-F07C-CC525785F5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2306" name="Rectangle 1230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CC88322A-0782-FE1E-BB5A-9CDACE6E9975}"/>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Performance optimization</a:t>
            </a:r>
          </a:p>
        </p:txBody>
      </p:sp>
      <p:sp>
        <p:nvSpPr>
          <p:cNvPr id="12308" name="Rectangle: Rounded Corners 1230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EF147D6-641E-708D-C7B7-116A1FB92D0A}"/>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bg1"/>
              </a:solidFill>
            </a:endParaRPr>
          </a:p>
        </p:txBody>
      </p:sp>
    </p:spTree>
    <p:extLst>
      <p:ext uri="{BB962C8B-B14F-4D97-AF65-F5344CB8AC3E}">
        <p14:creationId xmlns:p14="http://schemas.microsoft.com/office/powerpoint/2010/main" val="2802385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C30552A9-64DD-2BE7-CAC0-06F1A223BA7C}"/>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600" kern="1200">
                <a:latin typeface="+mj-lt"/>
                <a:ea typeface="+mj-ea"/>
                <a:cs typeface="+mj-cs"/>
              </a:rPr>
              <a:t>SKU</a:t>
            </a:r>
            <a:endParaRPr lang="en-US" sz="3400" kern="1200">
              <a:solidFill>
                <a:schemeClr val="tx1"/>
              </a:solidFill>
              <a:latin typeface="+mj-lt"/>
              <a:ea typeface="+mj-ea"/>
              <a:cs typeface="+mj-cs"/>
            </a:endParaRPr>
          </a:p>
        </p:txBody>
      </p:sp>
      <p:sp>
        <p:nvSpPr>
          <p:cNvPr id="26"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3090461C-9630-F6D9-9F9A-17ED89F5DECE}"/>
              </a:ext>
            </a:extLst>
          </p:cNvPr>
          <p:cNvSpPr>
            <a:spLocks noGrp="1"/>
          </p:cNvSpPr>
          <p:nvPr>
            <p:ph sz="half" idx="1"/>
          </p:nvPr>
        </p:nvSpPr>
        <p:spPr>
          <a:xfrm>
            <a:off x="411480" y="2684095"/>
            <a:ext cx="4443154" cy="3492868"/>
          </a:xfrm>
        </p:spPr>
        <p:txBody>
          <a:bodyPr vert="horz" lIns="91440" tIns="45720" rIns="91440" bIns="45720" rtlCol="0">
            <a:normAutofit/>
          </a:bodyPr>
          <a:lstStyle/>
          <a:p>
            <a:pPr marL="0" indent="0">
              <a:buNone/>
            </a:pPr>
            <a:r>
              <a:rPr lang="en-US" sz="2400" b="1" kern="1200">
                <a:latin typeface="+mn-lt"/>
                <a:ea typeface="+mn-ea"/>
                <a:cs typeface="+mn-cs"/>
              </a:rPr>
              <a:t>Standard</a:t>
            </a:r>
          </a:p>
          <a:p>
            <a:r>
              <a:rPr lang="en-US" sz="2400" kern="1200">
                <a:latin typeface="+mn-lt"/>
                <a:ea typeface="+mn-ea"/>
                <a:cs typeface="+mn-cs"/>
              </a:rPr>
              <a:t>Development / test scenarios</a:t>
            </a:r>
          </a:p>
          <a:p>
            <a:r>
              <a:rPr lang="en-US" sz="2400" kern="1200">
                <a:latin typeface="+mn-lt"/>
                <a:ea typeface="+mn-ea"/>
                <a:cs typeface="+mn-cs"/>
              </a:rPr>
              <a:t>Low throughput scenarios</a:t>
            </a:r>
          </a:p>
          <a:p>
            <a:r>
              <a:rPr lang="en-US" sz="2400" kern="1200">
                <a:latin typeface="+mn-lt"/>
                <a:ea typeface="+mn-ea"/>
                <a:cs typeface="+mn-cs"/>
              </a:rPr>
              <a:t>Shared resources</a:t>
            </a:r>
          </a:p>
          <a:p>
            <a:r>
              <a:rPr lang="en-US" sz="2400" kern="1200">
                <a:latin typeface="+mn-lt"/>
                <a:ea typeface="+mn-ea"/>
                <a:cs typeface="+mn-cs"/>
              </a:rPr>
              <a:t>Throttling may occur</a:t>
            </a:r>
            <a:endParaRPr lang="en-US" sz="2400"/>
          </a:p>
        </p:txBody>
      </p:sp>
      <p:sp>
        <p:nvSpPr>
          <p:cNvPr id="4" name="Content Placeholder 3">
            <a:extLst>
              <a:ext uri="{FF2B5EF4-FFF2-40B4-BE49-F238E27FC236}">
                <a16:creationId xmlns:a16="http://schemas.microsoft.com/office/drawing/2014/main" id="{EBFEF6D9-5C6F-B4D2-B1BA-AA2B3235F084}"/>
              </a:ext>
            </a:extLst>
          </p:cNvPr>
          <p:cNvSpPr>
            <a:spLocks noGrp="1"/>
          </p:cNvSpPr>
          <p:nvPr>
            <p:ph sz="half" idx="2"/>
          </p:nvPr>
        </p:nvSpPr>
        <p:spPr>
          <a:xfrm>
            <a:off x="6172200" y="2684095"/>
            <a:ext cx="5181600" cy="3492868"/>
          </a:xfrm>
        </p:spPr>
        <p:txBody>
          <a:bodyPr>
            <a:normAutofit/>
          </a:bodyPr>
          <a:lstStyle/>
          <a:p>
            <a:pPr marL="0" indent="0">
              <a:buNone/>
            </a:pPr>
            <a:r>
              <a:rPr lang="en-US" sz="2400" b="1"/>
              <a:t>Premium</a:t>
            </a:r>
            <a:endParaRPr lang="en-CA" sz="2400" b="1"/>
          </a:p>
          <a:p>
            <a:r>
              <a:rPr lang="en-CA" sz="2400"/>
              <a:t>Production scenarios</a:t>
            </a:r>
          </a:p>
          <a:p>
            <a:r>
              <a:rPr lang="en-CA" sz="2400"/>
              <a:t>Predictable latency and throughput</a:t>
            </a:r>
          </a:p>
          <a:p>
            <a:r>
              <a:rPr lang="en-CA" sz="2400"/>
              <a:t>Partitioning</a:t>
            </a:r>
          </a:p>
          <a:p>
            <a:r>
              <a:rPr lang="en-CA" sz="2400"/>
              <a:t>Auto-scaling for spikes</a:t>
            </a:r>
          </a:p>
        </p:txBody>
      </p:sp>
    </p:spTree>
    <p:extLst>
      <p:ext uri="{BB962C8B-B14F-4D97-AF65-F5344CB8AC3E}">
        <p14:creationId xmlns:p14="http://schemas.microsoft.com/office/powerpoint/2010/main" val="357998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9" presetClass="emph" presetSubtype="0" grpId="0" nodeType="withEffect">
                                  <p:stCondLst>
                                    <p:cond delay="0"/>
                                  </p:stCondLst>
                                  <p:childTnLst>
                                    <p:set>
                                      <p:cBhvr>
                                        <p:cTn id="19" dur="indefinite"/>
                                        <p:tgtEl>
                                          <p:spTgt spid="6">
                                            <p:txEl>
                                              <p:pRg st="1" end="1"/>
                                            </p:txEl>
                                          </p:spTgt>
                                        </p:tgtEl>
                                        <p:attrNameLst>
                                          <p:attrName>style.opacity</p:attrName>
                                        </p:attrNameLst>
                                      </p:cBhvr>
                                      <p:to>
                                        <p:strVal val="0.5"/>
                                      </p:to>
                                    </p:set>
                                    <p:animEffect filter="image" prLst="opacity: 0.5">
                                      <p:cBhvr rctx="IE">
                                        <p:cTn id="20" dur="indefinite"/>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par>
                                <p:cTn id="26" presetID="9" presetClass="emph" presetSubtype="0" grpId="0" nodeType="withEffect">
                                  <p:stCondLst>
                                    <p:cond delay="0"/>
                                  </p:stCondLst>
                                  <p:childTnLst>
                                    <p:set>
                                      <p:cBhvr>
                                        <p:cTn id="27" dur="indefinite"/>
                                        <p:tgtEl>
                                          <p:spTgt spid="6">
                                            <p:txEl>
                                              <p:pRg st="2" end="2"/>
                                            </p:txEl>
                                          </p:spTgt>
                                        </p:tgtEl>
                                        <p:attrNameLst>
                                          <p:attrName>style.opacity</p:attrName>
                                        </p:attrNameLst>
                                      </p:cBhvr>
                                      <p:to>
                                        <p:strVal val="0.5"/>
                                      </p:to>
                                    </p:set>
                                    <p:animEffect filter="image" prLst="opacity: 0.5">
                                      <p:cBhvr rctx="IE">
                                        <p:cTn id="28" dur="indefinite"/>
                                        <p:tgtEl>
                                          <p:spTgt spid="6">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fade">
                                      <p:cBhvr>
                                        <p:cTn id="33" dur="500"/>
                                        <p:tgtEl>
                                          <p:spTgt spid="6">
                                            <p:txEl>
                                              <p:pRg st="4" end="4"/>
                                            </p:txEl>
                                          </p:spTgt>
                                        </p:tgtEl>
                                      </p:cBhvr>
                                    </p:animEffect>
                                  </p:childTnLst>
                                </p:cTn>
                              </p:par>
                              <p:par>
                                <p:cTn id="34" presetID="9" presetClass="emph" presetSubtype="0" grpId="0" nodeType="withEffect">
                                  <p:stCondLst>
                                    <p:cond delay="0"/>
                                  </p:stCondLst>
                                  <p:childTnLst>
                                    <p:set>
                                      <p:cBhvr>
                                        <p:cTn id="35" dur="indefinite"/>
                                        <p:tgtEl>
                                          <p:spTgt spid="6">
                                            <p:txEl>
                                              <p:pRg st="3" end="3"/>
                                            </p:txEl>
                                          </p:spTgt>
                                        </p:tgtEl>
                                        <p:attrNameLst>
                                          <p:attrName>style.opacity</p:attrName>
                                        </p:attrNameLst>
                                      </p:cBhvr>
                                      <p:to>
                                        <p:strVal val="0.5"/>
                                      </p:to>
                                    </p:set>
                                    <p:animEffect filter="image" prLst="opacity: 0.5">
                                      <p:cBhvr rctx="IE">
                                        <p:cTn id="36" dur="indefinite"/>
                                        <p:tgtEl>
                                          <p:spTgt spid="6">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500"/>
                                        <p:tgtEl>
                                          <p:spTgt spid="4">
                                            <p:txEl>
                                              <p:pRg st="0" end="0"/>
                                            </p:txEl>
                                          </p:spTgt>
                                        </p:tgtEl>
                                      </p:cBhvr>
                                    </p:animEffect>
                                  </p:childTnLst>
                                </p:cTn>
                              </p:par>
                              <p:par>
                                <p:cTn id="42" presetID="9" presetClass="emph" presetSubtype="0" grpId="0" nodeType="withEffect">
                                  <p:stCondLst>
                                    <p:cond delay="0"/>
                                  </p:stCondLst>
                                  <p:childTnLst>
                                    <p:set>
                                      <p:cBhvr>
                                        <p:cTn id="43" dur="indefinite"/>
                                        <p:tgtEl>
                                          <p:spTgt spid="6">
                                            <p:txEl>
                                              <p:pRg st="0" end="0"/>
                                            </p:txEl>
                                          </p:spTgt>
                                        </p:tgtEl>
                                        <p:attrNameLst>
                                          <p:attrName>style.opacity</p:attrName>
                                        </p:attrNameLst>
                                      </p:cBhvr>
                                      <p:to>
                                        <p:strVal val="0.5"/>
                                      </p:to>
                                    </p:set>
                                    <p:animEffect filter="image" prLst="opacity: 0.5">
                                      <p:cBhvr rctx="IE">
                                        <p:cTn id="44" dur="indefinite"/>
                                        <p:tgtEl>
                                          <p:spTgt spid="6">
                                            <p:txEl>
                                              <p:pRg st="0" end="0"/>
                                            </p:txEl>
                                          </p:spTgt>
                                        </p:tgtEl>
                                      </p:cBhvr>
                                    </p:animEffect>
                                  </p:childTnLst>
                                </p:cTn>
                              </p:par>
                              <p:par>
                                <p:cTn id="45" presetID="9" presetClass="emph" presetSubtype="0" grpId="0" nodeType="withEffect">
                                  <p:stCondLst>
                                    <p:cond delay="0"/>
                                  </p:stCondLst>
                                  <p:childTnLst>
                                    <p:set>
                                      <p:cBhvr>
                                        <p:cTn id="46" dur="indefinite"/>
                                        <p:tgtEl>
                                          <p:spTgt spid="6">
                                            <p:txEl>
                                              <p:pRg st="4" end="4"/>
                                            </p:txEl>
                                          </p:spTgt>
                                        </p:tgtEl>
                                        <p:attrNameLst>
                                          <p:attrName>style.opacity</p:attrName>
                                        </p:attrNameLst>
                                      </p:cBhvr>
                                      <p:to>
                                        <p:strVal val="0.5"/>
                                      </p:to>
                                    </p:set>
                                    <p:animEffect filter="image" prLst="opacity: 0.5">
                                      <p:cBhvr rctx="IE">
                                        <p:cTn id="47" dur="indefinite"/>
                                        <p:tgtEl>
                                          <p:spTgt spid="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1" end="1"/>
                                            </p:txEl>
                                          </p:spTgt>
                                        </p:tgtEl>
                                        <p:attrNameLst>
                                          <p:attrName>style.visibility</p:attrName>
                                        </p:attrNameLst>
                                      </p:cBhvr>
                                      <p:to>
                                        <p:strVal val="visible"/>
                                      </p:to>
                                    </p:set>
                                    <p:animEffect transition="in" filter="fade">
                                      <p:cBhvr>
                                        <p:cTn id="52" dur="500"/>
                                        <p:tgtEl>
                                          <p:spTgt spid="4">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2" end="2"/>
                                            </p:txEl>
                                          </p:spTgt>
                                        </p:tgtEl>
                                        <p:attrNameLst>
                                          <p:attrName>style.visibility</p:attrName>
                                        </p:attrNameLst>
                                      </p:cBhvr>
                                      <p:to>
                                        <p:strVal val="visible"/>
                                      </p:to>
                                    </p:set>
                                    <p:animEffect transition="in" filter="fade">
                                      <p:cBhvr>
                                        <p:cTn id="57" dur="500"/>
                                        <p:tgtEl>
                                          <p:spTgt spid="4">
                                            <p:txEl>
                                              <p:pRg st="2" end="2"/>
                                            </p:txEl>
                                          </p:spTgt>
                                        </p:tgtEl>
                                      </p:cBhvr>
                                    </p:animEffect>
                                  </p:childTnLst>
                                </p:cTn>
                              </p:par>
                              <p:par>
                                <p:cTn id="58" presetID="9" presetClass="emph" presetSubtype="0" grpId="0" nodeType="withEffect">
                                  <p:stCondLst>
                                    <p:cond delay="0"/>
                                  </p:stCondLst>
                                  <p:childTnLst>
                                    <p:set>
                                      <p:cBhvr>
                                        <p:cTn id="59" dur="indefinite"/>
                                        <p:tgtEl>
                                          <p:spTgt spid="4">
                                            <p:txEl>
                                              <p:pRg st="1" end="1"/>
                                            </p:txEl>
                                          </p:spTgt>
                                        </p:tgtEl>
                                        <p:attrNameLst>
                                          <p:attrName>style.opacity</p:attrName>
                                        </p:attrNameLst>
                                      </p:cBhvr>
                                      <p:to>
                                        <p:strVal val="0.5"/>
                                      </p:to>
                                    </p:set>
                                    <p:animEffect filter="image" prLst="opacity: 0.5">
                                      <p:cBhvr rctx="IE">
                                        <p:cTn id="60" dur="indefinite"/>
                                        <p:tgtEl>
                                          <p:spTgt spid="4">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
                                            <p:txEl>
                                              <p:pRg st="3" end="3"/>
                                            </p:txEl>
                                          </p:spTgt>
                                        </p:tgtEl>
                                        <p:attrNameLst>
                                          <p:attrName>style.visibility</p:attrName>
                                        </p:attrNameLst>
                                      </p:cBhvr>
                                      <p:to>
                                        <p:strVal val="visible"/>
                                      </p:to>
                                    </p:set>
                                    <p:animEffect transition="in" filter="fade">
                                      <p:cBhvr>
                                        <p:cTn id="65" dur="500"/>
                                        <p:tgtEl>
                                          <p:spTgt spid="4">
                                            <p:txEl>
                                              <p:pRg st="3" end="3"/>
                                            </p:txEl>
                                          </p:spTgt>
                                        </p:tgtEl>
                                      </p:cBhvr>
                                    </p:animEffect>
                                  </p:childTnLst>
                                </p:cTn>
                              </p:par>
                              <p:par>
                                <p:cTn id="66" presetID="9" presetClass="emph" presetSubtype="0" grpId="0" nodeType="withEffect">
                                  <p:stCondLst>
                                    <p:cond delay="0"/>
                                  </p:stCondLst>
                                  <p:childTnLst>
                                    <p:set>
                                      <p:cBhvr>
                                        <p:cTn id="67" dur="indefinite"/>
                                        <p:tgtEl>
                                          <p:spTgt spid="4">
                                            <p:txEl>
                                              <p:pRg st="2" end="2"/>
                                            </p:txEl>
                                          </p:spTgt>
                                        </p:tgtEl>
                                        <p:attrNameLst>
                                          <p:attrName>style.opacity</p:attrName>
                                        </p:attrNameLst>
                                      </p:cBhvr>
                                      <p:to>
                                        <p:strVal val="0.5"/>
                                      </p:to>
                                    </p:set>
                                    <p:animEffect filter="image" prLst="opacity: 0.5">
                                      <p:cBhvr rctx="IE">
                                        <p:cTn id="68" dur="indefinite"/>
                                        <p:tgtEl>
                                          <p:spTgt spid="4">
                                            <p:txEl>
                                              <p:pRg st="2" end="2"/>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
                                            <p:txEl>
                                              <p:pRg st="4" end="4"/>
                                            </p:txEl>
                                          </p:spTgt>
                                        </p:tgtEl>
                                        <p:attrNameLst>
                                          <p:attrName>style.visibility</p:attrName>
                                        </p:attrNameLst>
                                      </p:cBhvr>
                                      <p:to>
                                        <p:strVal val="visible"/>
                                      </p:to>
                                    </p:set>
                                    <p:animEffect transition="in" filter="fade">
                                      <p:cBhvr>
                                        <p:cTn id="73" dur="500"/>
                                        <p:tgtEl>
                                          <p:spTgt spid="4">
                                            <p:txEl>
                                              <p:pRg st="4" end="4"/>
                                            </p:txEl>
                                          </p:spTgt>
                                        </p:tgtEl>
                                      </p:cBhvr>
                                    </p:animEffect>
                                  </p:childTnLst>
                                </p:cTn>
                              </p:par>
                              <p:par>
                                <p:cTn id="74" presetID="9" presetClass="emph" presetSubtype="0" grpId="0" nodeType="withEffect">
                                  <p:stCondLst>
                                    <p:cond delay="0"/>
                                  </p:stCondLst>
                                  <p:childTnLst>
                                    <p:set>
                                      <p:cBhvr>
                                        <p:cTn id="75" dur="indefinite"/>
                                        <p:tgtEl>
                                          <p:spTgt spid="4">
                                            <p:txEl>
                                              <p:pRg st="3" end="3"/>
                                            </p:txEl>
                                          </p:spTgt>
                                        </p:tgtEl>
                                        <p:attrNameLst>
                                          <p:attrName>style.opacity</p:attrName>
                                        </p:attrNameLst>
                                      </p:cBhvr>
                                      <p:to>
                                        <p:strVal val="0.5"/>
                                      </p:to>
                                    </p:set>
                                    <p:animEffect filter="image" prLst="opacity: 0.5">
                                      <p:cBhvr rctx="IE">
                                        <p:cTn id="76" dur="indefinite"/>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C30552A9-64DD-2BE7-CAC0-06F1A223BA7C}"/>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600" kern="1200">
                <a:latin typeface="+mj-lt"/>
                <a:ea typeface="+mj-ea"/>
                <a:cs typeface="+mj-cs"/>
              </a:rPr>
              <a:t>Namespaces </a:t>
            </a:r>
            <a:r>
              <a:rPr lang="en-US" sz="3600" kern="1200" err="1">
                <a:latin typeface="+mj-lt"/>
                <a:ea typeface="+mj-ea"/>
                <a:cs typeface="+mj-cs"/>
              </a:rPr>
              <a:t>sharding</a:t>
            </a:r>
            <a:endParaRPr lang="en-US" sz="3400" kern="1200">
              <a:solidFill>
                <a:schemeClr val="tx1"/>
              </a:solidFill>
              <a:latin typeface="+mj-lt"/>
              <a:ea typeface="+mj-ea"/>
              <a:cs typeface="+mj-cs"/>
            </a:endParaRPr>
          </a:p>
        </p:txBody>
      </p:sp>
      <p:sp>
        <p:nvSpPr>
          <p:cNvPr id="26"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3090461C-9630-F6D9-9F9A-17ED89F5DECE}"/>
              </a:ext>
            </a:extLst>
          </p:cNvPr>
          <p:cNvSpPr>
            <a:spLocks noGrp="1"/>
          </p:cNvSpPr>
          <p:nvPr>
            <p:ph sz="half" idx="1"/>
          </p:nvPr>
        </p:nvSpPr>
        <p:spPr>
          <a:xfrm>
            <a:off x="359724" y="2684095"/>
            <a:ext cx="5684520" cy="3492868"/>
          </a:xfrm>
        </p:spPr>
        <p:txBody>
          <a:bodyPr vert="horz" lIns="91440" tIns="45720" rIns="91440" bIns="45720" rtlCol="0">
            <a:normAutofit/>
          </a:bodyPr>
          <a:lstStyle/>
          <a:p>
            <a:pPr marL="0" indent="0">
              <a:buNone/>
            </a:pPr>
            <a:r>
              <a:rPr lang="en-US" sz="2400" b="1"/>
              <a:t>Partitioning</a:t>
            </a:r>
          </a:p>
          <a:p>
            <a:r>
              <a:rPr lang="en-US" sz="2400"/>
              <a:t>Allows namespaces to scale beyond 16MU</a:t>
            </a:r>
          </a:p>
          <a:p>
            <a:r>
              <a:rPr lang="en-US" sz="2400"/>
              <a:t>Use for heavy single workloads</a:t>
            </a:r>
          </a:p>
          <a:p>
            <a:r>
              <a:rPr lang="en-US" sz="2400"/>
              <a:t>Resources do not linearly scale</a:t>
            </a:r>
            <a:endParaRPr lang="en-CA" sz="2400"/>
          </a:p>
        </p:txBody>
      </p:sp>
      <p:sp>
        <p:nvSpPr>
          <p:cNvPr id="4" name="Content Placeholder 3">
            <a:extLst>
              <a:ext uri="{FF2B5EF4-FFF2-40B4-BE49-F238E27FC236}">
                <a16:creationId xmlns:a16="http://schemas.microsoft.com/office/drawing/2014/main" id="{EBFEF6D9-5C6F-B4D2-B1BA-AA2B3235F084}"/>
              </a:ext>
            </a:extLst>
          </p:cNvPr>
          <p:cNvSpPr>
            <a:spLocks noGrp="1"/>
          </p:cNvSpPr>
          <p:nvPr>
            <p:ph sz="half" idx="2"/>
          </p:nvPr>
        </p:nvSpPr>
        <p:spPr>
          <a:xfrm>
            <a:off x="6223956" y="2684095"/>
            <a:ext cx="5715000" cy="3492868"/>
          </a:xfrm>
        </p:spPr>
        <p:txBody>
          <a:bodyPr>
            <a:normAutofit/>
          </a:bodyPr>
          <a:lstStyle/>
          <a:p>
            <a:pPr marL="0" indent="0">
              <a:buNone/>
            </a:pPr>
            <a:r>
              <a:rPr lang="en-US" sz="2400" b="1" err="1"/>
              <a:t>Sharding</a:t>
            </a:r>
            <a:endParaRPr lang="en-US" sz="2400" b="1"/>
          </a:p>
          <a:p>
            <a:r>
              <a:rPr lang="en-CA" sz="2400"/>
              <a:t>Run workloads on multiple namespaces</a:t>
            </a:r>
          </a:p>
          <a:p>
            <a:r>
              <a:rPr lang="en-CA" sz="2400"/>
              <a:t>Recommended if single workload !&gt; 16MU</a:t>
            </a:r>
          </a:p>
          <a:p>
            <a:r>
              <a:rPr lang="en-CA" sz="2400"/>
              <a:t>Can shard across regions</a:t>
            </a:r>
          </a:p>
        </p:txBody>
      </p:sp>
    </p:spTree>
    <p:extLst>
      <p:ext uri="{BB962C8B-B14F-4D97-AF65-F5344CB8AC3E}">
        <p14:creationId xmlns:p14="http://schemas.microsoft.com/office/powerpoint/2010/main" val="79627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9" presetClass="emph" presetSubtype="0" nodeType="withEffect">
                                  <p:stCondLst>
                                    <p:cond delay="0"/>
                                  </p:stCondLst>
                                  <p:childTnLst>
                                    <p:set>
                                      <p:cBhvr>
                                        <p:cTn id="19" dur="indefinite"/>
                                        <p:tgtEl>
                                          <p:spTgt spid="6">
                                            <p:txEl>
                                              <p:pRg st="1" end="1"/>
                                            </p:txEl>
                                          </p:spTgt>
                                        </p:tgtEl>
                                        <p:attrNameLst>
                                          <p:attrName>style.opacity</p:attrName>
                                        </p:attrNameLst>
                                      </p:cBhvr>
                                      <p:to>
                                        <p:strVal val="0.5"/>
                                      </p:to>
                                    </p:set>
                                    <p:animEffect filter="image" prLst="opacity: 0.5">
                                      <p:cBhvr rctx="IE">
                                        <p:cTn id="20" dur="indefinite"/>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par>
                                <p:cTn id="26" presetID="9" presetClass="emph" presetSubtype="0" nodeType="withEffect">
                                  <p:stCondLst>
                                    <p:cond delay="0"/>
                                  </p:stCondLst>
                                  <p:childTnLst>
                                    <p:set>
                                      <p:cBhvr>
                                        <p:cTn id="27" dur="indefinite"/>
                                        <p:tgtEl>
                                          <p:spTgt spid="6">
                                            <p:txEl>
                                              <p:pRg st="2" end="2"/>
                                            </p:txEl>
                                          </p:spTgt>
                                        </p:tgtEl>
                                        <p:attrNameLst>
                                          <p:attrName>style.opacity</p:attrName>
                                        </p:attrNameLst>
                                      </p:cBhvr>
                                      <p:to>
                                        <p:strVal val="0.5"/>
                                      </p:to>
                                    </p:set>
                                    <p:animEffect filter="image" prLst="opacity: 0.5">
                                      <p:cBhvr rctx="IE">
                                        <p:cTn id="28" dur="indefinite"/>
                                        <p:tgtEl>
                                          <p:spTgt spid="6">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animEffect transition="in" filter="fade">
                                      <p:cBhvr>
                                        <p:cTn id="33" dur="500"/>
                                        <p:tgtEl>
                                          <p:spTgt spid="4">
                                            <p:txEl>
                                              <p:pRg st="0" end="0"/>
                                            </p:txEl>
                                          </p:spTgt>
                                        </p:tgtEl>
                                      </p:cBhvr>
                                    </p:animEffect>
                                  </p:childTnLst>
                                </p:cTn>
                              </p:par>
                              <p:par>
                                <p:cTn id="34" presetID="9" presetClass="emph" presetSubtype="0" nodeType="withEffect">
                                  <p:stCondLst>
                                    <p:cond delay="0"/>
                                  </p:stCondLst>
                                  <p:childTnLst>
                                    <p:set>
                                      <p:cBhvr>
                                        <p:cTn id="35" dur="indefinite"/>
                                        <p:tgtEl>
                                          <p:spTgt spid="6">
                                            <p:txEl>
                                              <p:pRg st="0" end="0"/>
                                            </p:txEl>
                                          </p:spTgt>
                                        </p:tgtEl>
                                        <p:attrNameLst>
                                          <p:attrName>style.opacity</p:attrName>
                                        </p:attrNameLst>
                                      </p:cBhvr>
                                      <p:to>
                                        <p:strVal val="0.5"/>
                                      </p:to>
                                    </p:set>
                                    <p:animEffect filter="image" prLst="opacity: 0.5">
                                      <p:cBhvr rctx="IE">
                                        <p:cTn id="36" dur="indefinite"/>
                                        <p:tgtEl>
                                          <p:spTgt spid="6">
                                            <p:txEl>
                                              <p:pRg st="0" end="0"/>
                                            </p:txEl>
                                          </p:spTgt>
                                        </p:tgtEl>
                                      </p:cBhvr>
                                    </p:animEffect>
                                  </p:childTnLst>
                                </p:cTn>
                              </p:par>
                              <p:par>
                                <p:cTn id="37" presetID="9" presetClass="emph" presetSubtype="0" nodeType="withEffect">
                                  <p:stCondLst>
                                    <p:cond delay="0"/>
                                  </p:stCondLst>
                                  <p:childTnLst>
                                    <p:set>
                                      <p:cBhvr>
                                        <p:cTn id="38" dur="indefinite"/>
                                        <p:tgtEl>
                                          <p:spTgt spid="6">
                                            <p:txEl>
                                              <p:pRg st="3" end="3"/>
                                            </p:txEl>
                                          </p:spTgt>
                                        </p:tgtEl>
                                        <p:attrNameLst>
                                          <p:attrName>style.opacity</p:attrName>
                                        </p:attrNameLst>
                                      </p:cBhvr>
                                      <p:to>
                                        <p:strVal val="0.5"/>
                                      </p:to>
                                    </p:set>
                                    <p:animEffect filter="image" prLst="opacity: 0.5">
                                      <p:cBhvr rctx="IE">
                                        <p:cTn id="39" dur="indefinite"/>
                                        <p:tgtEl>
                                          <p:spTgt spid="6">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1" end="1"/>
                                            </p:txEl>
                                          </p:spTgt>
                                        </p:tgtEl>
                                        <p:attrNameLst>
                                          <p:attrName>style.visibility</p:attrName>
                                        </p:attrNameLst>
                                      </p:cBhvr>
                                      <p:to>
                                        <p:strVal val="visible"/>
                                      </p:to>
                                    </p:set>
                                    <p:animEffect transition="in" filter="fade">
                                      <p:cBhvr>
                                        <p:cTn id="44" dur="500"/>
                                        <p:tgtEl>
                                          <p:spTgt spid="4">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animEffect transition="in" filter="fade">
                                      <p:cBhvr>
                                        <p:cTn id="49" dur="500"/>
                                        <p:tgtEl>
                                          <p:spTgt spid="4">
                                            <p:txEl>
                                              <p:pRg st="2" end="2"/>
                                            </p:txEl>
                                          </p:spTgt>
                                        </p:tgtEl>
                                      </p:cBhvr>
                                    </p:animEffect>
                                  </p:childTnLst>
                                </p:cTn>
                              </p:par>
                              <p:par>
                                <p:cTn id="50" presetID="9" presetClass="emph" presetSubtype="0" nodeType="withEffect">
                                  <p:stCondLst>
                                    <p:cond delay="0"/>
                                  </p:stCondLst>
                                  <p:childTnLst>
                                    <p:set>
                                      <p:cBhvr>
                                        <p:cTn id="51" dur="indefinite"/>
                                        <p:tgtEl>
                                          <p:spTgt spid="4">
                                            <p:txEl>
                                              <p:pRg st="1" end="1"/>
                                            </p:txEl>
                                          </p:spTgt>
                                        </p:tgtEl>
                                        <p:attrNameLst>
                                          <p:attrName>style.opacity</p:attrName>
                                        </p:attrNameLst>
                                      </p:cBhvr>
                                      <p:to>
                                        <p:strVal val="0.5"/>
                                      </p:to>
                                    </p:set>
                                    <p:animEffect filter="image" prLst="opacity: 0.5">
                                      <p:cBhvr rctx="IE">
                                        <p:cTn id="52" dur="indefinite"/>
                                        <p:tgtEl>
                                          <p:spTgt spid="4">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3" end="3"/>
                                            </p:txEl>
                                          </p:spTgt>
                                        </p:tgtEl>
                                        <p:attrNameLst>
                                          <p:attrName>style.visibility</p:attrName>
                                        </p:attrNameLst>
                                      </p:cBhvr>
                                      <p:to>
                                        <p:strVal val="visible"/>
                                      </p:to>
                                    </p:set>
                                    <p:animEffect transition="in" filter="fade">
                                      <p:cBhvr>
                                        <p:cTn id="57" dur="500"/>
                                        <p:tgtEl>
                                          <p:spTgt spid="4">
                                            <p:txEl>
                                              <p:pRg st="3" end="3"/>
                                            </p:txEl>
                                          </p:spTgt>
                                        </p:tgtEl>
                                      </p:cBhvr>
                                    </p:animEffect>
                                  </p:childTnLst>
                                </p:cTn>
                              </p:par>
                              <p:par>
                                <p:cTn id="58" presetID="9" presetClass="emph" presetSubtype="0" nodeType="withEffect">
                                  <p:stCondLst>
                                    <p:cond delay="0"/>
                                  </p:stCondLst>
                                  <p:childTnLst>
                                    <p:set>
                                      <p:cBhvr>
                                        <p:cTn id="59" dur="indefinite"/>
                                        <p:tgtEl>
                                          <p:spTgt spid="4">
                                            <p:txEl>
                                              <p:pRg st="2" end="2"/>
                                            </p:txEl>
                                          </p:spTgt>
                                        </p:tgtEl>
                                        <p:attrNameLst>
                                          <p:attrName>style.opacity</p:attrName>
                                        </p:attrNameLst>
                                      </p:cBhvr>
                                      <p:to>
                                        <p:strVal val="0.5"/>
                                      </p:to>
                                    </p:set>
                                    <p:animEffect filter="image" prLst="opacity: 0.5">
                                      <p:cBhvr rctx="IE">
                                        <p:cTn id="60" dur="indefinite"/>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6" descr="Free Lego Toy photo and picture">
            <a:extLst>
              <a:ext uri="{FF2B5EF4-FFF2-40B4-BE49-F238E27FC236}">
                <a16:creationId xmlns:a16="http://schemas.microsoft.com/office/drawing/2014/main" id="{864C24CC-BDFA-E4F7-FC09-1003677A7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18" r="13808" b="6373"/>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AA9A3F-BE4B-64F0-5235-863E6BA8C853}"/>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Feature usage</a:t>
            </a:r>
          </a:p>
        </p:txBody>
      </p:sp>
      <p:sp>
        <p:nvSpPr>
          <p:cNvPr id="40" name="Rectangle 3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Rectangle 4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45F78A09-1C42-A7A7-804E-7F7D693AC1B8}"/>
              </a:ext>
            </a:extLst>
          </p:cNvPr>
          <p:cNvSpPr>
            <a:spLocks noGrp="1"/>
          </p:cNvSpPr>
          <p:nvPr>
            <p:ph idx="1"/>
          </p:nvPr>
        </p:nvSpPr>
        <p:spPr>
          <a:xfrm>
            <a:off x="371094" y="2718054"/>
            <a:ext cx="5724906" cy="3207258"/>
          </a:xfrm>
        </p:spPr>
        <p:txBody>
          <a:bodyPr anchor="t">
            <a:noAutofit/>
          </a:bodyPr>
          <a:lstStyle/>
          <a:p>
            <a:r>
              <a:rPr lang="en-US" sz="2400"/>
              <a:t>Sessions</a:t>
            </a:r>
          </a:p>
          <a:p>
            <a:r>
              <a:rPr lang="en-US" sz="2400"/>
              <a:t>Fan out to multiple subscriptions </a:t>
            </a:r>
          </a:p>
          <a:p>
            <a:r>
              <a:rPr lang="en-US" sz="2400"/>
              <a:t>Multiple / complex filters on subscriptions</a:t>
            </a:r>
          </a:p>
          <a:p>
            <a:r>
              <a:rPr lang="en-US" sz="2400"/>
              <a:t>Scheduled messages</a:t>
            </a:r>
          </a:p>
          <a:p>
            <a:r>
              <a:rPr lang="en-US" sz="2400"/>
              <a:t>Deferred messages</a:t>
            </a:r>
          </a:p>
          <a:p>
            <a:r>
              <a:rPr lang="en-US" sz="2400"/>
              <a:t>Transactions</a:t>
            </a:r>
          </a:p>
          <a:p>
            <a:r>
              <a:rPr lang="en-US" sz="2400"/>
              <a:t>De-duplication</a:t>
            </a:r>
          </a:p>
          <a:p>
            <a:r>
              <a:rPr lang="en-US" sz="2400"/>
              <a:t>Forward to</a:t>
            </a:r>
            <a:endParaRPr lang="en-CA" sz="2400"/>
          </a:p>
        </p:txBody>
      </p:sp>
    </p:spTree>
    <p:extLst>
      <p:ext uri="{BB962C8B-B14F-4D97-AF65-F5344CB8AC3E}">
        <p14:creationId xmlns:p14="http://schemas.microsoft.com/office/powerpoint/2010/main" val="42832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9" presetClass="emph" presetSubtype="0" grpId="0" nodeType="withEffect">
                                  <p:stCondLst>
                                    <p:cond delay="0"/>
                                  </p:stCondLst>
                                  <p:childTnLst>
                                    <p:set>
                                      <p:cBhvr>
                                        <p:cTn id="14" dur="indefinite"/>
                                        <p:tgtEl>
                                          <p:spTgt spid="4">
                                            <p:txEl>
                                              <p:pRg st="0" end="0"/>
                                            </p:txEl>
                                          </p:spTgt>
                                        </p:tgtEl>
                                        <p:attrNameLst>
                                          <p:attrName>style.opacity</p:attrName>
                                        </p:attrNameLst>
                                      </p:cBhvr>
                                      <p:to>
                                        <p:strVal val="0.5"/>
                                      </p:to>
                                    </p:set>
                                    <p:animEffect filter="image" prLst="opacity: 0.5">
                                      <p:cBhvr rctx="IE">
                                        <p:cTn id="15" dur="indefinite"/>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9" presetClass="emph" presetSubtype="0" grpId="0" nodeType="withEffect">
                                  <p:stCondLst>
                                    <p:cond delay="0"/>
                                  </p:stCondLst>
                                  <p:childTnLst>
                                    <p:set>
                                      <p:cBhvr>
                                        <p:cTn id="22" dur="indefinite"/>
                                        <p:tgtEl>
                                          <p:spTgt spid="4">
                                            <p:txEl>
                                              <p:pRg st="1" end="1"/>
                                            </p:txEl>
                                          </p:spTgt>
                                        </p:tgtEl>
                                        <p:attrNameLst>
                                          <p:attrName>style.opacity</p:attrName>
                                        </p:attrNameLst>
                                      </p:cBhvr>
                                      <p:to>
                                        <p:strVal val="0.5"/>
                                      </p:to>
                                    </p:set>
                                    <p:animEffect filter="image" prLst="opacity: 0.5">
                                      <p:cBhvr rctx="IE">
                                        <p:cTn id="23" dur="indefinite"/>
                                        <p:tgtEl>
                                          <p:spTgt spid="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par>
                                <p:cTn id="29" presetID="9" presetClass="emph" presetSubtype="0" grpId="0" nodeType="withEffect">
                                  <p:stCondLst>
                                    <p:cond delay="0"/>
                                  </p:stCondLst>
                                  <p:childTnLst>
                                    <p:set>
                                      <p:cBhvr>
                                        <p:cTn id="30" dur="indefinite"/>
                                        <p:tgtEl>
                                          <p:spTgt spid="4">
                                            <p:txEl>
                                              <p:pRg st="2" end="2"/>
                                            </p:txEl>
                                          </p:spTgt>
                                        </p:tgtEl>
                                        <p:attrNameLst>
                                          <p:attrName>style.opacity</p:attrName>
                                        </p:attrNameLst>
                                      </p:cBhvr>
                                      <p:to>
                                        <p:strVal val="0.5"/>
                                      </p:to>
                                    </p:set>
                                    <p:animEffect filter="image" prLst="opacity: 0.5">
                                      <p:cBhvr rctx="IE">
                                        <p:cTn id="31" dur="indefinite"/>
                                        <p:tgtEl>
                                          <p:spTgt spid="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fade">
                                      <p:cBhvr>
                                        <p:cTn id="36" dur="500"/>
                                        <p:tgtEl>
                                          <p:spTgt spid="4">
                                            <p:txEl>
                                              <p:pRg st="4" end="4"/>
                                            </p:txEl>
                                          </p:spTgt>
                                        </p:tgtEl>
                                      </p:cBhvr>
                                    </p:animEffect>
                                  </p:childTnLst>
                                </p:cTn>
                              </p:par>
                              <p:par>
                                <p:cTn id="37" presetID="9" presetClass="emph" presetSubtype="0" grpId="0" nodeType="withEffect">
                                  <p:stCondLst>
                                    <p:cond delay="0"/>
                                  </p:stCondLst>
                                  <p:childTnLst>
                                    <p:set>
                                      <p:cBhvr>
                                        <p:cTn id="38" dur="indefinite"/>
                                        <p:tgtEl>
                                          <p:spTgt spid="4">
                                            <p:txEl>
                                              <p:pRg st="3" end="3"/>
                                            </p:txEl>
                                          </p:spTgt>
                                        </p:tgtEl>
                                        <p:attrNameLst>
                                          <p:attrName>style.opacity</p:attrName>
                                        </p:attrNameLst>
                                      </p:cBhvr>
                                      <p:to>
                                        <p:strVal val="0.5"/>
                                      </p:to>
                                    </p:set>
                                    <p:animEffect filter="image" prLst="opacity: 0.5">
                                      <p:cBhvr rctx="IE">
                                        <p:cTn id="39" dur="indefinite"/>
                                        <p:tgtEl>
                                          <p:spTgt spid="4">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fade">
                                      <p:cBhvr>
                                        <p:cTn id="44" dur="500"/>
                                        <p:tgtEl>
                                          <p:spTgt spid="4">
                                            <p:txEl>
                                              <p:pRg st="5" end="5"/>
                                            </p:txEl>
                                          </p:spTgt>
                                        </p:tgtEl>
                                      </p:cBhvr>
                                    </p:animEffect>
                                  </p:childTnLst>
                                </p:cTn>
                              </p:par>
                              <p:par>
                                <p:cTn id="45" presetID="9" presetClass="emph" presetSubtype="0" grpId="0" nodeType="withEffect">
                                  <p:stCondLst>
                                    <p:cond delay="0"/>
                                  </p:stCondLst>
                                  <p:childTnLst>
                                    <p:set>
                                      <p:cBhvr>
                                        <p:cTn id="46" dur="indefinite"/>
                                        <p:tgtEl>
                                          <p:spTgt spid="4">
                                            <p:txEl>
                                              <p:pRg st="4" end="4"/>
                                            </p:txEl>
                                          </p:spTgt>
                                        </p:tgtEl>
                                        <p:attrNameLst>
                                          <p:attrName>style.opacity</p:attrName>
                                        </p:attrNameLst>
                                      </p:cBhvr>
                                      <p:to>
                                        <p:strVal val="0.5"/>
                                      </p:to>
                                    </p:set>
                                    <p:animEffect filter="image" prLst="opacity: 0.5">
                                      <p:cBhvr rctx="IE">
                                        <p:cTn id="47" dur="indefinite"/>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Effect transition="in" filter="fade">
                                      <p:cBhvr>
                                        <p:cTn id="52" dur="500"/>
                                        <p:tgtEl>
                                          <p:spTgt spid="4">
                                            <p:txEl>
                                              <p:pRg st="6" end="6"/>
                                            </p:txEl>
                                          </p:spTgt>
                                        </p:tgtEl>
                                      </p:cBhvr>
                                    </p:animEffect>
                                  </p:childTnLst>
                                </p:cTn>
                              </p:par>
                              <p:par>
                                <p:cTn id="53" presetID="9" presetClass="emph" presetSubtype="0" grpId="0" nodeType="withEffect">
                                  <p:stCondLst>
                                    <p:cond delay="0"/>
                                  </p:stCondLst>
                                  <p:childTnLst>
                                    <p:set>
                                      <p:cBhvr>
                                        <p:cTn id="54" dur="indefinite"/>
                                        <p:tgtEl>
                                          <p:spTgt spid="4">
                                            <p:txEl>
                                              <p:pRg st="5" end="5"/>
                                            </p:txEl>
                                          </p:spTgt>
                                        </p:tgtEl>
                                        <p:attrNameLst>
                                          <p:attrName>style.opacity</p:attrName>
                                        </p:attrNameLst>
                                      </p:cBhvr>
                                      <p:to>
                                        <p:strVal val="0.5"/>
                                      </p:to>
                                    </p:set>
                                    <p:animEffect filter="image" prLst="opacity: 0.5">
                                      <p:cBhvr rctx="IE">
                                        <p:cTn id="55" dur="indefinite"/>
                                        <p:tgtEl>
                                          <p:spTgt spid="4">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
                                            <p:txEl>
                                              <p:pRg st="7" end="7"/>
                                            </p:txEl>
                                          </p:spTgt>
                                        </p:tgtEl>
                                        <p:attrNameLst>
                                          <p:attrName>style.visibility</p:attrName>
                                        </p:attrNameLst>
                                      </p:cBhvr>
                                      <p:to>
                                        <p:strVal val="visible"/>
                                      </p:to>
                                    </p:set>
                                    <p:animEffect transition="in" filter="fade">
                                      <p:cBhvr>
                                        <p:cTn id="60" dur="500"/>
                                        <p:tgtEl>
                                          <p:spTgt spid="4">
                                            <p:txEl>
                                              <p:pRg st="7" end="7"/>
                                            </p:txEl>
                                          </p:spTgt>
                                        </p:tgtEl>
                                      </p:cBhvr>
                                    </p:animEffect>
                                  </p:childTnLst>
                                </p:cTn>
                              </p:par>
                              <p:par>
                                <p:cTn id="61" presetID="9" presetClass="emph" presetSubtype="0" grpId="0" nodeType="withEffect">
                                  <p:stCondLst>
                                    <p:cond delay="0"/>
                                  </p:stCondLst>
                                  <p:childTnLst>
                                    <p:set>
                                      <p:cBhvr>
                                        <p:cTn id="62" dur="indefinite"/>
                                        <p:tgtEl>
                                          <p:spTgt spid="4">
                                            <p:txEl>
                                              <p:pRg st="6" end="6"/>
                                            </p:txEl>
                                          </p:spTgt>
                                        </p:tgtEl>
                                        <p:attrNameLst>
                                          <p:attrName>style.opacity</p:attrName>
                                        </p:attrNameLst>
                                      </p:cBhvr>
                                      <p:to>
                                        <p:strVal val="0.5"/>
                                      </p:to>
                                    </p:set>
                                    <p:animEffect filter="image" prLst="opacity: 0.5">
                                      <p:cBhvr rctx="IE">
                                        <p:cTn id="63" dur="indefinite"/>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0" name="Rectangle 615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Free Library Books photo and picture">
            <a:extLst>
              <a:ext uri="{FF2B5EF4-FFF2-40B4-BE49-F238E27FC236}">
                <a16:creationId xmlns:a16="http://schemas.microsoft.com/office/drawing/2014/main" id="{E38A2A29-00A2-B6BF-B69B-A45DACAFBC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81" r="13825" b="2356"/>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2" name="Rectangle 615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30552A9-64DD-2BE7-CAC0-06F1A223BA7C}"/>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Considerations</a:t>
            </a:r>
            <a:endParaRPr lang="en-US" sz="2800" kern="1200">
              <a:latin typeface="+mj-lt"/>
              <a:ea typeface="+mj-ea"/>
              <a:cs typeface="+mj-cs"/>
            </a:endParaRPr>
          </a:p>
        </p:txBody>
      </p:sp>
      <p:sp>
        <p:nvSpPr>
          <p:cNvPr id="6154" name="Rectangle 615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59" name="Rectangle 615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3090461C-9630-F6D9-9F9A-17ED89F5DECE}"/>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2400"/>
              <a:t>Protocol</a:t>
            </a:r>
          </a:p>
          <a:p>
            <a:r>
              <a:rPr lang="en-US" sz="2400"/>
              <a:t>SDK</a:t>
            </a:r>
          </a:p>
          <a:p>
            <a:r>
              <a:rPr lang="en-US" sz="2400"/>
              <a:t>Receive mode</a:t>
            </a:r>
          </a:p>
          <a:p>
            <a:r>
              <a:rPr lang="en-US" sz="2400"/>
              <a:t>Quotas and limits</a:t>
            </a:r>
          </a:p>
          <a:p>
            <a:r>
              <a:rPr lang="en-US" sz="2400"/>
              <a:t>Batching store access</a:t>
            </a:r>
          </a:p>
        </p:txBody>
      </p:sp>
      <p:pic>
        <p:nvPicPr>
          <p:cNvPr id="11" name="Picture 10">
            <a:extLst>
              <a:ext uri="{FF2B5EF4-FFF2-40B4-BE49-F238E27FC236}">
                <a16:creationId xmlns:a16="http://schemas.microsoft.com/office/drawing/2014/main" id="{F26DE922-59FB-5CE8-574B-1CAE2B3CFBC7}"/>
              </a:ext>
            </a:extLst>
          </p:cNvPr>
          <p:cNvPicPr>
            <a:picLocks noChangeAspect="1"/>
          </p:cNvPicPr>
          <p:nvPr/>
        </p:nvPicPr>
        <p:blipFill>
          <a:blip r:embed="rId4"/>
          <a:stretch>
            <a:fillRect/>
          </a:stretch>
        </p:blipFill>
        <p:spPr>
          <a:xfrm>
            <a:off x="4401382" y="4149455"/>
            <a:ext cx="8097380" cy="3010320"/>
          </a:xfrm>
          <a:prstGeom prst="rect">
            <a:avLst/>
          </a:prstGeom>
        </p:spPr>
      </p:pic>
    </p:spTree>
    <p:extLst>
      <p:ext uri="{BB962C8B-B14F-4D97-AF65-F5344CB8AC3E}">
        <p14:creationId xmlns:p14="http://schemas.microsoft.com/office/powerpoint/2010/main" val="156553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9" presetClass="emph" presetSubtype="0" grpId="0" nodeType="withEffect">
                                  <p:stCondLst>
                                    <p:cond delay="0"/>
                                  </p:stCondLst>
                                  <p:childTnLst>
                                    <p:set>
                                      <p:cBhvr>
                                        <p:cTn id="14" dur="indefinite"/>
                                        <p:tgtEl>
                                          <p:spTgt spid="6">
                                            <p:txEl>
                                              <p:pRg st="0" end="0"/>
                                            </p:txEl>
                                          </p:spTgt>
                                        </p:tgtEl>
                                        <p:attrNameLst>
                                          <p:attrName>style.opacity</p:attrName>
                                        </p:attrNameLst>
                                      </p:cBhvr>
                                      <p:to>
                                        <p:strVal val="0.5"/>
                                      </p:to>
                                    </p:set>
                                    <p:animEffect filter="image" prLst="opacity: 0.5">
                                      <p:cBhvr rctx="IE">
                                        <p:cTn id="15" dur="indefinite"/>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9" presetClass="emph" presetSubtype="0" grpId="0" nodeType="withEffect">
                                  <p:stCondLst>
                                    <p:cond delay="0"/>
                                  </p:stCondLst>
                                  <p:childTnLst>
                                    <p:set>
                                      <p:cBhvr>
                                        <p:cTn id="22" dur="indefinite"/>
                                        <p:tgtEl>
                                          <p:spTgt spid="6">
                                            <p:txEl>
                                              <p:pRg st="1" end="1"/>
                                            </p:txEl>
                                          </p:spTgt>
                                        </p:tgtEl>
                                        <p:attrNameLst>
                                          <p:attrName>style.opacity</p:attrName>
                                        </p:attrNameLst>
                                      </p:cBhvr>
                                      <p:to>
                                        <p:strVal val="0.5"/>
                                      </p:to>
                                    </p:set>
                                    <p:animEffect filter="image" prLst="opacity: 0.5">
                                      <p:cBhvr rctx="IE">
                                        <p:cTn id="23" dur="indefinite"/>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childTnLst>
                                </p:cTn>
                              </p:par>
                              <p:par>
                                <p:cTn id="29" presetID="9" presetClass="emph" presetSubtype="0" grpId="0" nodeType="withEffect">
                                  <p:stCondLst>
                                    <p:cond delay="0"/>
                                  </p:stCondLst>
                                  <p:childTnLst>
                                    <p:set>
                                      <p:cBhvr>
                                        <p:cTn id="30" dur="indefinite"/>
                                        <p:tgtEl>
                                          <p:spTgt spid="6">
                                            <p:txEl>
                                              <p:pRg st="2" end="2"/>
                                            </p:txEl>
                                          </p:spTgt>
                                        </p:tgtEl>
                                        <p:attrNameLst>
                                          <p:attrName>style.opacity</p:attrName>
                                        </p:attrNameLst>
                                      </p:cBhvr>
                                      <p:to>
                                        <p:strVal val="0.5"/>
                                      </p:to>
                                    </p:set>
                                    <p:animEffect filter="image" prLst="opacity: 0.5">
                                      <p:cBhvr rctx="IE">
                                        <p:cTn id="31" dur="indefinite"/>
                                        <p:tgtEl>
                                          <p:spTgt spid="6">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4" end="4"/>
                                            </p:txEl>
                                          </p:spTgt>
                                        </p:tgtEl>
                                        <p:attrNameLst>
                                          <p:attrName>style.visibility</p:attrName>
                                        </p:attrNameLst>
                                      </p:cBhvr>
                                      <p:to>
                                        <p:strVal val="visible"/>
                                      </p:to>
                                    </p:set>
                                    <p:animEffect transition="in" filter="fade">
                                      <p:cBhvr>
                                        <p:cTn id="36" dur="500"/>
                                        <p:tgtEl>
                                          <p:spTgt spid="6">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9" presetClass="emph" presetSubtype="0" grpId="0" nodeType="withEffect">
                                  <p:stCondLst>
                                    <p:cond delay="0"/>
                                  </p:stCondLst>
                                  <p:childTnLst>
                                    <p:set>
                                      <p:cBhvr>
                                        <p:cTn id="41" dur="indefinite"/>
                                        <p:tgtEl>
                                          <p:spTgt spid="6">
                                            <p:txEl>
                                              <p:pRg st="3" end="3"/>
                                            </p:txEl>
                                          </p:spTgt>
                                        </p:tgtEl>
                                        <p:attrNameLst>
                                          <p:attrName>style.opacity</p:attrName>
                                        </p:attrNameLst>
                                      </p:cBhvr>
                                      <p:to>
                                        <p:strVal val="0.5"/>
                                      </p:to>
                                    </p:set>
                                    <p:animEffect filter="image" prLst="opacity: 0.5">
                                      <p:cBhvr rctx="IE">
                                        <p:cTn id="42" dur="indefinite"/>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Packages on conveyor belt">
            <a:extLst>
              <a:ext uri="{FF2B5EF4-FFF2-40B4-BE49-F238E27FC236}">
                <a16:creationId xmlns:a16="http://schemas.microsoft.com/office/drawing/2014/main" id="{1445904D-298D-3497-9D18-AA59DA2071A9}"/>
              </a:ext>
            </a:extLst>
          </p:cNvPr>
          <p:cNvPicPr>
            <a:picLocks noChangeAspect="1"/>
          </p:cNvPicPr>
          <p:nvPr/>
        </p:nvPicPr>
        <p:blipFill rotWithShape="1">
          <a:blip r:embed="rId3"/>
          <a:srcRect r="15617" b="-1"/>
          <a:stretch/>
        </p:blipFill>
        <p:spPr>
          <a:xfrm>
            <a:off x="3522468" y="1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30552A9-64DD-2BE7-CAC0-06F1A223BA7C}"/>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CA" sz="2800" dirty="0"/>
              <a:t>Reusing factories and clients</a:t>
            </a:r>
            <a:endParaRPr lang="en-US" sz="2800" kern="1200" dirty="0">
              <a:latin typeface="+mj-lt"/>
              <a:ea typeface="+mj-ea"/>
              <a:cs typeface="+mj-cs"/>
            </a:endParaRP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3090461C-9630-F6D9-9F9A-17ED89F5DECE}"/>
              </a:ext>
            </a:extLst>
          </p:cNvPr>
          <p:cNvSpPr>
            <a:spLocks noGrp="1"/>
          </p:cNvSpPr>
          <p:nvPr>
            <p:ph idx="1"/>
          </p:nvPr>
        </p:nvSpPr>
        <p:spPr>
          <a:xfrm>
            <a:off x="371094" y="2718054"/>
            <a:ext cx="4373434" cy="3207258"/>
          </a:xfrm>
        </p:spPr>
        <p:txBody>
          <a:bodyPr vert="horz" lIns="91440" tIns="45720" rIns="91440" bIns="45720" rtlCol="0" anchor="t">
            <a:normAutofit/>
          </a:bodyPr>
          <a:lstStyle/>
          <a:p>
            <a:r>
              <a:rPr lang="en-US" sz="2400"/>
              <a:t>Create clients as singletons</a:t>
            </a:r>
          </a:p>
          <a:p>
            <a:r>
              <a:rPr lang="en-US" sz="2400"/>
              <a:t>Instantiate once and share</a:t>
            </a:r>
          </a:p>
          <a:p>
            <a:r>
              <a:rPr lang="en-US" sz="2400"/>
              <a:t>Don’t close or dispose the client</a:t>
            </a:r>
            <a:endParaRPr lang="en-CA" sz="2400"/>
          </a:p>
        </p:txBody>
      </p:sp>
      <p:pic>
        <p:nvPicPr>
          <p:cNvPr id="11" name="Picture 10">
            <a:extLst>
              <a:ext uri="{FF2B5EF4-FFF2-40B4-BE49-F238E27FC236}">
                <a16:creationId xmlns:a16="http://schemas.microsoft.com/office/drawing/2014/main" id="{E2708385-A93A-FC46-0390-02F24033476F}"/>
              </a:ext>
            </a:extLst>
          </p:cNvPr>
          <p:cNvPicPr>
            <a:picLocks noChangeAspect="1"/>
          </p:cNvPicPr>
          <p:nvPr/>
        </p:nvPicPr>
        <p:blipFill>
          <a:blip r:embed="rId4"/>
          <a:stretch>
            <a:fillRect/>
          </a:stretch>
        </p:blipFill>
        <p:spPr>
          <a:xfrm>
            <a:off x="4333312" y="3695373"/>
            <a:ext cx="8097380" cy="3400900"/>
          </a:xfrm>
          <a:prstGeom prst="rect">
            <a:avLst/>
          </a:prstGeom>
        </p:spPr>
      </p:pic>
    </p:spTree>
    <p:extLst>
      <p:ext uri="{BB962C8B-B14F-4D97-AF65-F5344CB8AC3E}">
        <p14:creationId xmlns:p14="http://schemas.microsoft.com/office/powerpoint/2010/main" val="214003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9" presetClass="emph" presetSubtype="0" grpId="0" nodeType="withEffect">
                                  <p:stCondLst>
                                    <p:cond delay="0"/>
                                  </p:stCondLst>
                                  <p:childTnLst>
                                    <p:set>
                                      <p:cBhvr>
                                        <p:cTn id="17" dur="indefinite"/>
                                        <p:tgtEl>
                                          <p:spTgt spid="6">
                                            <p:txEl>
                                              <p:pRg st="0" end="0"/>
                                            </p:txEl>
                                          </p:spTgt>
                                        </p:tgtEl>
                                        <p:attrNameLst>
                                          <p:attrName>style.opacity</p:attrName>
                                        </p:attrNameLst>
                                      </p:cBhvr>
                                      <p:to>
                                        <p:strVal val="0.5"/>
                                      </p:to>
                                    </p:set>
                                    <p:animEffect filter="image" prLst="opacity: 0.5">
                                      <p:cBhvr rctx="IE">
                                        <p:cTn id="18" dur="indefinite"/>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par>
                                <p:cTn id="24" presetID="9" presetClass="emph" presetSubtype="0" grpId="0" nodeType="withEffect">
                                  <p:stCondLst>
                                    <p:cond delay="0"/>
                                  </p:stCondLst>
                                  <p:childTnLst>
                                    <p:set>
                                      <p:cBhvr>
                                        <p:cTn id="25" dur="indefinite"/>
                                        <p:tgtEl>
                                          <p:spTgt spid="6">
                                            <p:txEl>
                                              <p:pRg st="1" end="1"/>
                                            </p:txEl>
                                          </p:spTgt>
                                        </p:tgtEl>
                                        <p:attrNameLst>
                                          <p:attrName>style.opacity</p:attrName>
                                        </p:attrNameLst>
                                      </p:cBhvr>
                                      <p:to>
                                        <p:strVal val="0.5"/>
                                      </p:to>
                                    </p:set>
                                    <p:animEffect filter="image" prLst="opacity: 0.5">
                                      <p:cBhvr rctx="IE">
                                        <p:cTn id="26" dur="indefinite"/>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gital graphs and numbers in 3D">
            <a:extLst>
              <a:ext uri="{FF2B5EF4-FFF2-40B4-BE49-F238E27FC236}">
                <a16:creationId xmlns:a16="http://schemas.microsoft.com/office/drawing/2014/main" id="{BF19FEA8-61B7-0486-CF6B-52E8E1C2DAB2}"/>
              </a:ext>
            </a:extLst>
          </p:cNvPr>
          <p:cNvPicPr>
            <a:picLocks noChangeAspect="1"/>
          </p:cNvPicPr>
          <p:nvPr/>
        </p:nvPicPr>
        <p:blipFill rotWithShape="1">
          <a:blip r:embed="rId3"/>
          <a:srcRect r="15617" b="-1"/>
          <a:stretch/>
        </p:blipFill>
        <p:spPr>
          <a:xfrm>
            <a:off x="3522468" y="1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30552A9-64DD-2BE7-CAC0-06F1A223BA7C}"/>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dirty="0"/>
              <a:t>Concurrency</a:t>
            </a:r>
            <a:endParaRPr lang="en-US" sz="2800" kern="1200" dirty="0">
              <a:latin typeface="+mj-lt"/>
              <a:ea typeface="+mj-ea"/>
              <a:cs typeface="+mj-cs"/>
            </a:endParaRP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3090461C-9630-F6D9-9F9A-17ED89F5DECE}"/>
              </a:ext>
            </a:extLst>
          </p:cNvPr>
          <p:cNvSpPr>
            <a:spLocks noGrp="1"/>
          </p:cNvSpPr>
          <p:nvPr>
            <p:ph idx="1"/>
          </p:nvPr>
        </p:nvSpPr>
        <p:spPr>
          <a:xfrm>
            <a:off x="371093" y="2718054"/>
            <a:ext cx="5046295" cy="3207258"/>
          </a:xfrm>
        </p:spPr>
        <p:txBody>
          <a:bodyPr vert="horz" lIns="91440" tIns="45720" rIns="91440" bIns="45720" rtlCol="0" anchor="t">
            <a:normAutofit/>
          </a:bodyPr>
          <a:lstStyle/>
          <a:p>
            <a:r>
              <a:rPr lang="en-US" sz="2400" dirty="0"/>
              <a:t>Operations take time</a:t>
            </a:r>
          </a:p>
          <a:p>
            <a:r>
              <a:rPr lang="en-US" sz="2400" dirty="0"/>
              <a:t>Use async tasks to work concurrently</a:t>
            </a:r>
            <a:endParaRPr lang="en-CA" sz="2400" dirty="0"/>
          </a:p>
        </p:txBody>
      </p:sp>
      <p:pic>
        <p:nvPicPr>
          <p:cNvPr id="11" name="Picture 10">
            <a:extLst>
              <a:ext uri="{FF2B5EF4-FFF2-40B4-BE49-F238E27FC236}">
                <a16:creationId xmlns:a16="http://schemas.microsoft.com/office/drawing/2014/main" id="{9D6433D8-C15D-1B91-03BB-DBAB46E883A5}"/>
              </a:ext>
            </a:extLst>
          </p:cNvPr>
          <p:cNvPicPr>
            <a:picLocks noChangeAspect="1"/>
          </p:cNvPicPr>
          <p:nvPr/>
        </p:nvPicPr>
        <p:blipFill>
          <a:blip r:embed="rId4"/>
          <a:stretch>
            <a:fillRect/>
          </a:stretch>
        </p:blipFill>
        <p:spPr>
          <a:xfrm>
            <a:off x="5417388" y="2204243"/>
            <a:ext cx="7094076" cy="4932470"/>
          </a:xfrm>
          <a:prstGeom prst="rect">
            <a:avLst/>
          </a:prstGeom>
        </p:spPr>
      </p:pic>
    </p:spTree>
    <p:extLst>
      <p:ext uri="{BB962C8B-B14F-4D97-AF65-F5344CB8AC3E}">
        <p14:creationId xmlns:p14="http://schemas.microsoft.com/office/powerpoint/2010/main" val="314585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9" presetClass="emph" presetSubtype="0" grpId="0" nodeType="withEffect">
                                  <p:stCondLst>
                                    <p:cond delay="0"/>
                                  </p:stCondLst>
                                  <p:childTnLst>
                                    <p:set>
                                      <p:cBhvr>
                                        <p:cTn id="17" dur="indefinite"/>
                                        <p:tgtEl>
                                          <p:spTgt spid="6">
                                            <p:txEl>
                                              <p:pRg st="0" end="0"/>
                                            </p:txEl>
                                          </p:spTgt>
                                        </p:tgtEl>
                                        <p:attrNameLst>
                                          <p:attrName>style.opacity</p:attrName>
                                        </p:attrNameLst>
                                      </p:cBhvr>
                                      <p:to>
                                        <p:strVal val="0.5"/>
                                      </p:to>
                                    </p:set>
                                    <p:animEffect filter="image" prLst="opacity: 0.5">
                                      <p:cBhvr rctx="IE">
                                        <p:cTn id="18" dur="indefinite"/>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D052-1A5C-7548-A93D-8DE86AACA9BC}"/>
              </a:ext>
            </a:extLst>
          </p:cNvPr>
          <p:cNvSpPr>
            <a:spLocks noGrp="1"/>
          </p:cNvSpPr>
          <p:nvPr>
            <p:ph type="title"/>
          </p:nvPr>
        </p:nvSpPr>
        <p:spPr/>
        <p:txBody>
          <a:bodyPr/>
          <a:lstStyle/>
          <a:p>
            <a:r>
              <a:rPr lang="en-US"/>
              <a:t>Speaker Bio</a:t>
            </a:r>
          </a:p>
        </p:txBody>
      </p:sp>
      <p:pic>
        <p:nvPicPr>
          <p:cNvPr id="13" name="Picture Placeholder 12" descr="A person wearing glasses&#10;&#10;Description automatically generated with medium confidence">
            <a:extLst>
              <a:ext uri="{FF2B5EF4-FFF2-40B4-BE49-F238E27FC236}">
                <a16:creationId xmlns:a16="http://schemas.microsoft.com/office/drawing/2014/main" id="{A1C20EFE-1151-4758-AAD5-A4F7ADDFA60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p:pic>
      <p:sp>
        <p:nvSpPr>
          <p:cNvPr id="4" name="Text Placeholder 3">
            <a:extLst>
              <a:ext uri="{FF2B5EF4-FFF2-40B4-BE49-F238E27FC236}">
                <a16:creationId xmlns:a16="http://schemas.microsoft.com/office/drawing/2014/main" id="{ECE57578-CACD-3641-AF92-A39BB8BF3E10}"/>
              </a:ext>
            </a:extLst>
          </p:cNvPr>
          <p:cNvSpPr>
            <a:spLocks noGrp="1"/>
          </p:cNvSpPr>
          <p:nvPr>
            <p:ph type="body" sz="quarter" idx="11"/>
          </p:nvPr>
        </p:nvSpPr>
        <p:spPr/>
        <p:txBody>
          <a:bodyPr/>
          <a:lstStyle/>
          <a:p>
            <a:r>
              <a:rPr lang="en-US"/>
              <a:t>Eldert Grootenboer</a:t>
            </a:r>
          </a:p>
        </p:txBody>
      </p:sp>
      <p:sp>
        <p:nvSpPr>
          <p:cNvPr id="5" name="Text Placeholder 4">
            <a:extLst>
              <a:ext uri="{FF2B5EF4-FFF2-40B4-BE49-F238E27FC236}">
                <a16:creationId xmlns:a16="http://schemas.microsoft.com/office/drawing/2014/main" id="{609CEE40-9589-4843-A02C-B79F659F298C}"/>
              </a:ext>
            </a:extLst>
          </p:cNvPr>
          <p:cNvSpPr>
            <a:spLocks noGrp="1"/>
          </p:cNvSpPr>
          <p:nvPr>
            <p:ph type="body" sz="quarter" idx="12"/>
          </p:nvPr>
        </p:nvSpPr>
        <p:spPr/>
        <p:txBody>
          <a:bodyPr/>
          <a:lstStyle/>
          <a:p>
            <a:r>
              <a:rPr lang="en-US" err="1">
                <a:solidFill>
                  <a:schemeClr val="tx1"/>
                </a:solidFill>
              </a:rPr>
              <a:t>He/Him</a:t>
            </a:r>
            <a:endParaRPr lang="en-US">
              <a:solidFill>
                <a:schemeClr val="tx1"/>
              </a:solidFill>
            </a:endParaRPr>
          </a:p>
        </p:txBody>
      </p:sp>
      <p:sp>
        <p:nvSpPr>
          <p:cNvPr id="6" name="Text Placeholder 5">
            <a:extLst>
              <a:ext uri="{FF2B5EF4-FFF2-40B4-BE49-F238E27FC236}">
                <a16:creationId xmlns:a16="http://schemas.microsoft.com/office/drawing/2014/main" id="{25B6B2CE-89D1-C446-88BF-F2070CD7DF6B}"/>
              </a:ext>
            </a:extLst>
          </p:cNvPr>
          <p:cNvSpPr>
            <a:spLocks noGrp="1"/>
          </p:cNvSpPr>
          <p:nvPr>
            <p:ph type="body" sz="quarter" idx="13"/>
          </p:nvPr>
        </p:nvSpPr>
        <p:spPr/>
        <p:txBody>
          <a:bodyPr/>
          <a:lstStyle/>
          <a:p>
            <a:r>
              <a:rPr lang="en-US">
                <a:solidFill>
                  <a:schemeClr val="tx1"/>
                </a:solidFill>
              </a:rPr>
              <a:t>Program Manager - Azure Service Bus</a:t>
            </a:r>
          </a:p>
        </p:txBody>
      </p:sp>
      <p:sp>
        <p:nvSpPr>
          <p:cNvPr id="7" name="Text Placeholder 6">
            <a:extLst>
              <a:ext uri="{FF2B5EF4-FFF2-40B4-BE49-F238E27FC236}">
                <a16:creationId xmlns:a16="http://schemas.microsoft.com/office/drawing/2014/main" id="{0C7AB7E5-2960-684F-A6B2-934593D63DE2}"/>
              </a:ext>
            </a:extLst>
          </p:cNvPr>
          <p:cNvSpPr>
            <a:spLocks noGrp="1"/>
          </p:cNvSpPr>
          <p:nvPr>
            <p:ph type="body" sz="quarter" idx="14"/>
          </p:nvPr>
        </p:nvSpPr>
        <p:spPr/>
        <p:txBody>
          <a:bodyPr/>
          <a:lstStyle/>
          <a:p>
            <a:r>
              <a:rPr lang="en-US">
                <a:solidFill>
                  <a:schemeClr val="tx1"/>
                </a:solidFill>
              </a:rPr>
              <a:t>@egrootenboer</a:t>
            </a:r>
          </a:p>
          <a:p>
            <a:r>
              <a:rPr lang="en-US">
                <a:solidFill>
                  <a:schemeClr val="tx1"/>
                </a:solidFill>
              </a:rPr>
              <a:t>egrootenboer@microsoft.com</a:t>
            </a:r>
          </a:p>
        </p:txBody>
      </p:sp>
    </p:spTree>
    <p:extLst>
      <p:ext uri="{BB962C8B-B14F-4D97-AF65-F5344CB8AC3E}">
        <p14:creationId xmlns:p14="http://schemas.microsoft.com/office/powerpoint/2010/main" val="404892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ree Valley Nature photo and picture">
            <a:extLst>
              <a:ext uri="{FF2B5EF4-FFF2-40B4-BE49-F238E27FC236}">
                <a16:creationId xmlns:a16="http://schemas.microsoft.com/office/drawing/2014/main" id="{39D65BA0-F976-5B12-7EB8-52DEB5F1B1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9" r="25340" b="1440"/>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30552A9-64DD-2BE7-CAC0-06F1A223BA7C}"/>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Prefetching</a:t>
            </a:r>
            <a:endParaRPr lang="en-US" sz="2800" kern="1200">
              <a:latin typeface="+mj-lt"/>
              <a:ea typeface="+mj-ea"/>
              <a:cs typeface="+mj-cs"/>
            </a:endParaRP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3090461C-9630-F6D9-9F9A-17ED89F5DECE}"/>
              </a:ext>
            </a:extLst>
          </p:cNvPr>
          <p:cNvSpPr>
            <a:spLocks noGrp="1"/>
          </p:cNvSpPr>
          <p:nvPr>
            <p:ph idx="1"/>
          </p:nvPr>
        </p:nvSpPr>
        <p:spPr>
          <a:xfrm>
            <a:off x="371094" y="2718054"/>
            <a:ext cx="6081464" cy="3207258"/>
          </a:xfrm>
        </p:spPr>
        <p:txBody>
          <a:bodyPr vert="horz" lIns="91440" tIns="45720" rIns="91440" bIns="45720" rtlCol="0" anchor="t">
            <a:noAutofit/>
          </a:bodyPr>
          <a:lstStyle/>
          <a:p>
            <a:r>
              <a:rPr lang="en-US" sz="2400" dirty="0"/>
              <a:t>Reduces throughput by reducing roundtrips</a:t>
            </a:r>
          </a:p>
          <a:p>
            <a:r>
              <a:rPr lang="en-US" sz="2400" dirty="0"/>
              <a:t>Loads additional messages on receive</a:t>
            </a:r>
          </a:p>
          <a:p>
            <a:r>
              <a:rPr lang="en-US" sz="2400" dirty="0"/>
              <a:t>Prefetched messages are locked</a:t>
            </a:r>
          </a:p>
          <a:p>
            <a:r>
              <a:rPr lang="en-US" sz="2400" dirty="0"/>
              <a:t>Not recommended if high degree of reliability is needed, and processing takes significant work and time</a:t>
            </a:r>
          </a:p>
        </p:txBody>
      </p:sp>
      <p:pic>
        <p:nvPicPr>
          <p:cNvPr id="11" name="Picture 10">
            <a:extLst>
              <a:ext uri="{FF2B5EF4-FFF2-40B4-BE49-F238E27FC236}">
                <a16:creationId xmlns:a16="http://schemas.microsoft.com/office/drawing/2014/main" id="{F797D251-9234-ACC3-2FCD-966094937C7A}"/>
              </a:ext>
            </a:extLst>
          </p:cNvPr>
          <p:cNvPicPr>
            <a:picLocks noChangeAspect="1"/>
          </p:cNvPicPr>
          <p:nvPr/>
        </p:nvPicPr>
        <p:blipFill>
          <a:blip r:embed="rId4"/>
          <a:stretch>
            <a:fillRect/>
          </a:stretch>
        </p:blipFill>
        <p:spPr>
          <a:xfrm>
            <a:off x="5529532" y="4945571"/>
            <a:ext cx="7033560" cy="2308663"/>
          </a:xfrm>
          <a:prstGeom prst="rect">
            <a:avLst/>
          </a:prstGeom>
        </p:spPr>
      </p:pic>
    </p:spTree>
    <p:extLst>
      <p:ext uri="{BB962C8B-B14F-4D97-AF65-F5344CB8AC3E}">
        <p14:creationId xmlns:p14="http://schemas.microsoft.com/office/powerpoint/2010/main" val="408946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9" presetClass="emph" presetSubtype="0" grpId="0" nodeType="withEffect">
                                  <p:stCondLst>
                                    <p:cond delay="0"/>
                                  </p:stCondLst>
                                  <p:childTnLst>
                                    <p:set>
                                      <p:cBhvr>
                                        <p:cTn id="17" dur="indefinite"/>
                                        <p:tgtEl>
                                          <p:spTgt spid="6">
                                            <p:txEl>
                                              <p:pRg st="0" end="0"/>
                                            </p:txEl>
                                          </p:spTgt>
                                        </p:tgtEl>
                                        <p:attrNameLst>
                                          <p:attrName>style.opacity</p:attrName>
                                        </p:attrNameLst>
                                      </p:cBhvr>
                                      <p:to>
                                        <p:strVal val="0.5"/>
                                      </p:to>
                                    </p:set>
                                    <p:animEffect filter="image" prLst="opacity: 0.5">
                                      <p:cBhvr rctx="IE">
                                        <p:cTn id="18" dur="indefinite"/>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par>
                                <p:cTn id="24" presetID="9" presetClass="emph" presetSubtype="0" grpId="0" nodeType="withEffect">
                                  <p:stCondLst>
                                    <p:cond delay="0"/>
                                  </p:stCondLst>
                                  <p:childTnLst>
                                    <p:set>
                                      <p:cBhvr>
                                        <p:cTn id="25" dur="indefinite"/>
                                        <p:tgtEl>
                                          <p:spTgt spid="6">
                                            <p:txEl>
                                              <p:pRg st="1" end="1"/>
                                            </p:txEl>
                                          </p:spTgt>
                                        </p:tgtEl>
                                        <p:attrNameLst>
                                          <p:attrName>style.opacity</p:attrName>
                                        </p:attrNameLst>
                                      </p:cBhvr>
                                      <p:to>
                                        <p:strVal val="0.5"/>
                                      </p:to>
                                    </p:set>
                                    <p:animEffect filter="image" prLst="opacity: 0.5">
                                      <p:cBhvr rctx="IE">
                                        <p:cTn id="26" dur="indefinite"/>
                                        <p:tgtEl>
                                          <p:spTgt spid="6">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fade">
                                      <p:cBhvr>
                                        <p:cTn id="31" dur="500"/>
                                        <p:tgtEl>
                                          <p:spTgt spid="6">
                                            <p:txEl>
                                              <p:pRg st="3" end="3"/>
                                            </p:txEl>
                                          </p:spTgt>
                                        </p:tgtEl>
                                      </p:cBhvr>
                                    </p:animEffect>
                                  </p:childTnLst>
                                </p:cTn>
                              </p:par>
                              <p:par>
                                <p:cTn id="32" presetID="9" presetClass="emph" presetSubtype="0" grpId="0" nodeType="withEffect">
                                  <p:stCondLst>
                                    <p:cond delay="0"/>
                                  </p:stCondLst>
                                  <p:childTnLst>
                                    <p:set>
                                      <p:cBhvr>
                                        <p:cTn id="33" dur="indefinite"/>
                                        <p:tgtEl>
                                          <p:spTgt spid="6">
                                            <p:txEl>
                                              <p:pRg st="2" end="2"/>
                                            </p:txEl>
                                          </p:spTgt>
                                        </p:tgtEl>
                                        <p:attrNameLst>
                                          <p:attrName>style.opacity</p:attrName>
                                        </p:attrNameLst>
                                      </p:cBhvr>
                                      <p:to>
                                        <p:strVal val="0.5"/>
                                      </p:to>
                                    </p:set>
                                    <p:animEffect filter="image" prLst="opacity: 0.5">
                                      <p:cBhvr rctx="IE">
                                        <p:cTn id="34" dur="indefinite"/>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pe gun on cardboard box">
            <a:extLst>
              <a:ext uri="{FF2B5EF4-FFF2-40B4-BE49-F238E27FC236}">
                <a16:creationId xmlns:a16="http://schemas.microsoft.com/office/drawing/2014/main" id="{0E6B042E-89E7-3854-41DB-9DCE462BA15F}"/>
              </a:ext>
            </a:extLst>
          </p:cNvPr>
          <p:cNvPicPr>
            <a:picLocks noChangeAspect="1"/>
          </p:cNvPicPr>
          <p:nvPr/>
        </p:nvPicPr>
        <p:blipFill rotWithShape="1">
          <a:blip r:embed="rId2"/>
          <a:srcRect l="2165" t="6593" r="19016" b="-1"/>
          <a:stretch/>
        </p:blipFill>
        <p:spPr>
          <a:xfrm>
            <a:off x="3522468" y="10"/>
            <a:ext cx="8669532" cy="6857990"/>
          </a:xfrm>
          <a:prstGeom prst="rect">
            <a:avLst/>
          </a:prstGeom>
        </p:spPr>
      </p:pic>
      <p:sp>
        <p:nvSpPr>
          <p:cNvPr id="22" name="Rectangle 2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E2DB50-2120-CE5A-FF9E-D8BAA90936AE}"/>
              </a:ext>
            </a:extLst>
          </p:cNvPr>
          <p:cNvSpPr>
            <a:spLocks noGrp="1"/>
          </p:cNvSpPr>
          <p:nvPr>
            <p:ph type="title"/>
          </p:nvPr>
        </p:nvSpPr>
        <p:spPr>
          <a:xfrm>
            <a:off x="371094" y="1161288"/>
            <a:ext cx="3438144" cy="1124712"/>
          </a:xfrm>
        </p:spPr>
        <p:txBody>
          <a:bodyPr anchor="b">
            <a:normAutofit/>
          </a:bodyPr>
          <a:lstStyle/>
          <a:p>
            <a:r>
              <a:rPr lang="en-US" sz="2800" dirty="0"/>
              <a:t>Batching</a:t>
            </a:r>
            <a:endParaRPr lang="en-CA" sz="2800" dirty="0"/>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676AA9F-26EE-D276-5250-25FEA5AE3E5F}"/>
              </a:ext>
            </a:extLst>
          </p:cNvPr>
          <p:cNvSpPr>
            <a:spLocks noGrp="1"/>
          </p:cNvSpPr>
          <p:nvPr>
            <p:ph idx="1"/>
          </p:nvPr>
        </p:nvSpPr>
        <p:spPr>
          <a:xfrm>
            <a:off x="371093" y="2718054"/>
            <a:ext cx="4084305" cy="3207258"/>
          </a:xfrm>
        </p:spPr>
        <p:txBody>
          <a:bodyPr anchor="t">
            <a:normAutofit/>
          </a:bodyPr>
          <a:lstStyle/>
          <a:p>
            <a:r>
              <a:rPr lang="en-US" sz="2400" dirty="0"/>
              <a:t>Send and receive</a:t>
            </a:r>
          </a:p>
          <a:p>
            <a:r>
              <a:rPr lang="en-CA" sz="2400" dirty="0"/>
              <a:t>Choose the right batch sizes</a:t>
            </a:r>
          </a:p>
        </p:txBody>
      </p:sp>
    </p:spTree>
    <p:extLst>
      <p:ext uri="{BB962C8B-B14F-4D97-AF65-F5344CB8AC3E}">
        <p14:creationId xmlns:p14="http://schemas.microsoft.com/office/powerpoint/2010/main" val="427137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lose-up of a calculator keypad">
            <a:extLst>
              <a:ext uri="{FF2B5EF4-FFF2-40B4-BE49-F238E27FC236}">
                <a16:creationId xmlns:a16="http://schemas.microsoft.com/office/drawing/2014/main" id="{2113F9BC-1CDB-9B7C-5365-D7D1399CA61D}"/>
              </a:ext>
            </a:extLst>
          </p:cNvPr>
          <p:cNvPicPr>
            <a:picLocks noChangeAspect="1"/>
          </p:cNvPicPr>
          <p:nvPr/>
        </p:nvPicPr>
        <p:blipFill rotWithShape="1">
          <a:blip r:embed="rId3"/>
          <a:srcRect r="23863" b="9090"/>
          <a:stretch/>
        </p:blipFill>
        <p:spPr>
          <a:xfrm>
            <a:off x="3522468" y="10"/>
            <a:ext cx="8669532" cy="6857990"/>
          </a:xfrm>
          <a:prstGeom prst="rect">
            <a:avLst/>
          </a:prstGeom>
        </p:spPr>
      </p:pic>
      <p:sp>
        <p:nvSpPr>
          <p:cNvPr id="18" name="Rectangle 1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AA9A3F-BE4B-64F0-5235-863E6BA8C853}"/>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Calculating throughput</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2A901BB5-FE6D-DF16-74E2-3E2630C19768}"/>
              </a:ext>
            </a:extLst>
          </p:cNvPr>
          <p:cNvSpPr>
            <a:spLocks noGrp="1"/>
          </p:cNvSpPr>
          <p:nvPr>
            <p:ph idx="1"/>
          </p:nvPr>
        </p:nvSpPr>
        <p:spPr>
          <a:xfrm>
            <a:off x="371093" y="2718054"/>
            <a:ext cx="4597722" cy="3207258"/>
          </a:xfrm>
        </p:spPr>
        <p:txBody>
          <a:bodyPr anchor="t">
            <a:normAutofit/>
          </a:bodyPr>
          <a:lstStyle/>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lang="en-US" sz="2400"/>
              <a:t>Benchmark tool for premium SKU</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lang="en-US" sz="2400"/>
              <a:t>Use production-like workloads</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lang="en-US" sz="2400"/>
              <a:t>Apply best-practices</a:t>
            </a:r>
          </a:p>
          <a:p>
            <a:pPr marL="0" lvl="0" indent="0">
              <a:buNone/>
              <a:defRPr/>
            </a:pPr>
            <a:r>
              <a:rPr lang="en-US" sz="2400">
                <a:hlinkClick r:id="rId4"/>
              </a:rPr>
              <a:t>https://aka.ms/SBPerformanceTest</a:t>
            </a:r>
            <a:endParaRPr lang="en-US" sz="2400"/>
          </a:p>
        </p:txBody>
      </p:sp>
    </p:spTree>
    <p:extLst>
      <p:ext uri="{BB962C8B-B14F-4D97-AF65-F5344CB8AC3E}">
        <p14:creationId xmlns:p14="http://schemas.microsoft.com/office/powerpoint/2010/main" val="405349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9" presetClass="emph" presetSubtype="0" grpId="0" nodeType="withEffect">
                                  <p:stCondLst>
                                    <p:cond delay="0"/>
                                  </p:stCondLst>
                                  <p:childTnLst>
                                    <p:set>
                                      <p:cBhvr>
                                        <p:cTn id="14" dur="indefinite"/>
                                        <p:tgtEl>
                                          <p:spTgt spid="4">
                                            <p:txEl>
                                              <p:pRg st="0" end="0"/>
                                            </p:txEl>
                                          </p:spTgt>
                                        </p:tgtEl>
                                        <p:attrNameLst>
                                          <p:attrName>style.opacity</p:attrName>
                                        </p:attrNameLst>
                                      </p:cBhvr>
                                      <p:to>
                                        <p:strVal val="0.5"/>
                                      </p:to>
                                    </p:set>
                                    <p:animEffect filter="image" prLst="opacity: 0.5">
                                      <p:cBhvr rctx="IE">
                                        <p:cTn id="15" dur="indefinite"/>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9" presetClass="emph" presetSubtype="0" grpId="0" nodeType="withEffect">
                                  <p:stCondLst>
                                    <p:cond delay="0"/>
                                  </p:stCondLst>
                                  <p:childTnLst>
                                    <p:set>
                                      <p:cBhvr>
                                        <p:cTn id="22" dur="indefinite"/>
                                        <p:tgtEl>
                                          <p:spTgt spid="4">
                                            <p:txEl>
                                              <p:pRg st="1" end="1"/>
                                            </p:txEl>
                                          </p:spTgt>
                                        </p:tgtEl>
                                        <p:attrNameLst>
                                          <p:attrName>style.opacity</p:attrName>
                                        </p:attrNameLst>
                                      </p:cBhvr>
                                      <p:to>
                                        <p:strVal val="0.5"/>
                                      </p:to>
                                    </p:set>
                                    <p:animEffect filter="image" prLst="opacity: 0.5">
                                      <p:cBhvr rctx="IE">
                                        <p:cTn id="23" dur="indefinite"/>
                                        <p:tgtEl>
                                          <p:spTgt spid="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par>
                                <p:cTn id="29" presetID="9" presetClass="emph" presetSubtype="0" grpId="0" nodeType="withEffect">
                                  <p:stCondLst>
                                    <p:cond delay="0"/>
                                  </p:stCondLst>
                                  <p:childTnLst>
                                    <p:set>
                                      <p:cBhvr>
                                        <p:cTn id="30" dur="indefinite"/>
                                        <p:tgtEl>
                                          <p:spTgt spid="4">
                                            <p:txEl>
                                              <p:pRg st="2" end="2"/>
                                            </p:txEl>
                                          </p:spTgt>
                                        </p:tgtEl>
                                        <p:attrNameLst>
                                          <p:attrName>style.opacity</p:attrName>
                                        </p:attrNameLst>
                                      </p:cBhvr>
                                      <p:to>
                                        <p:strVal val="0.5"/>
                                      </p:to>
                                    </p:set>
                                    <p:animEffect filter="image" prLst="opacity: 0.5">
                                      <p:cBhvr rctx="IE">
                                        <p:cTn id="31" dur="indefinite"/>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4" name="Rectangle 1230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Free Blue Angels Jets photo and picture">
            <a:extLst>
              <a:ext uri="{FF2B5EF4-FFF2-40B4-BE49-F238E27FC236}">
                <a16:creationId xmlns:a16="http://schemas.microsoft.com/office/drawing/2014/main" id="{44D878ED-4723-5294-E7B4-EE618F29AA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2306" name="Rectangle 1230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C88322A-0782-FE1E-BB5A-9CDACE6E9975}"/>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Demo</a:t>
            </a:r>
          </a:p>
        </p:txBody>
      </p:sp>
      <p:sp>
        <p:nvSpPr>
          <p:cNvPr id="12308" name="Rectangle: Rounded Corners 1230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EF147D6-641E-708D-C7B7-116A1FB92D0A}"/>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tx1"/>
              </a:solidFill>
            </a:endParaRPr>
          </a:p>
        </p:txBody>
      </p:sp>
    </p:spTree>
    <p:extLst>
      <p:ext uri="{BB962C8B-B14F-4D97-AF65-F5344CB8AC3E}">
        <p14:creationId xmlns:p14="http://schemas.microsoft.com/office/powerpoint/2010/main" val="239628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DC30E8-7C08-EA64-9717-CB1C01B68883}"/>
              </a:ext>
            </a:extLst>
          </p:cNvPr>
          <p:cNvSpPr>
            <a:spLocks noGrp="1"/>
          </p:cNvSpPr>
          <p:nvPr>
            <p:ph type="title"/>
          </p:nvPr>
        </p:nvSpPr>
        <p:spPr>
          <a:xfrm>
            <a:off x="838200" y="1336390"/>
            <a:ext cx="6155988" cy="1182927"/>
          </a:xfrm>
        </p:spPr>
        <p:txBody>
          <a:bodyPr vert="horz" lIns="91440" tIns="45720" rIns="91440" bIns="45720" rtlCol="0" anchor="b">
            <a:normAutofit/>
          </a:bodyPr>
          <a:lstStyle/>
          <a:p>
            <a:r>
              <a:rPr lang="en-US" sz="2400" kern="1200">
                <a:solidFill>
                  <a:schemeClr val="tx1"/>
                </a:solidFill>
                <a:latin typeface="+mj-lt"/>
                <a:ea typeface="+mj-ea"/>
                <a:cs typeface="+mj-cs"/>
              </a:rPr>
              <a:t>Demo 1 – Single client</a:t>
            </a:r>
          </a:p>
        </p:txBody>
      </p:sp>
      <p:cxnSp>
        <p:nvCxnSpPr>
          <p:cNvPr id="59" name="Straight Connector 6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4137216B-1329-D211-E03B-5FB6BB0E515A}"/>
              </a:ext>
            </a:extLst>
          </p:cNvPr>
          <p:cNvSpPr>
            <a:spLocks noGrp="1"/>
          </p:cNvSpPr>
          <p:nvPr>
            <p:ph sz="half" idx="1"/>
          </p:nvPr>
        </p:nvSpPr>
        <p:spPr>
          <a:xfrm>
            <a:off x="803776" y="2829330"/>
            <a:ext cx="6190412" cy="3344459"/>
          </a:xfrm>
        </p:spPr>
        <p:txBody>
          <a:bodyPr vert="horz" lIns="91440" tIns="45720" rIns="91440" bIns="45720" rtlCol="0" anchor="t">
            <a:normAutofit/>
          </a:bodyPr>
          <a:lstStyle/>
          <a:p>
            <a:pPr marL="0" indent="0">
              <a:buNone/>
            </a:pPr>
            <a:r>
              <a:rPr lang="en-US" sz="1400" b="0">
                <a:solidFill>
                  <a:srgbClr val="9CDCFE"/>
                </a:solidFill>
                <a:effectLst/>
                <a:latin typeface="Consolas" panose="020B0609020204030204" pitchFamily="49" charset="0"/>
              </a:rPr>
              <a:t>$senders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$receivers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inflightSends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inflightReceives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prefetchCount</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sendBatchCount</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0</a:t>
            </a:r>
            <a:endParaRPr lang="en-US" sz="1400" b="0">
              <a:solidFill>
                <a:srgbClr val="CCCCCC"/>
              </a:solidFill>
              <a:effectLst/>
              <a:latin typeface="Consolas" panose="020B0609020204030204" pitchFamily="49" charset="0"/>
            </a:endParaRPr>
          </a:p>
        </p:txBody>
      </p:sp>
      <p:pic>
        <p:nvPicPr>
          <p:cNvPr id="51" name="Content Placeholder 40">
            <a:extLst>
              <a:ext uri="{FF2B5EF4-FFF2-40B4-BE49-F238E27FC236}">
                <a16:creationId xmlns:a16="http://schemas.microsoft.com/office/drawing/2014/main" id="{6581C86A-8395-F408-5D06-2AB185B8C914}"/>
              </a:ext>
            </a:extLst>
          </p:cNvPr>
          <p:cNvPicPr>
            <a:picLocks noGrp="1" noChangeAspect="1"/>
          </p:cNvPicPr>
          <p:nvPr>
            <p:ph sz="half" idx="2"/>
          </p:nvPr>
        </p:nvPicPr>
        <p:blipFill>
          <a:blip r:embed="rId2"/>
          <a:stretch>
            <a:fillRect/>
          </a:stretch>
        </p:blipFill>
        <p:spPr>
          <a:xfrm>
            <a:off x="8578087" y="1336390"/>
            <a:ext cx="1537535" cy="4837394"/>
          </a:xfrm>
          <a:prstGeom prst="rect">
            <a:avLst/>
          </a:prstGeom>
        </p:spPr>
      </p:pic>
      <p:sp>
        <p:nvSpPr>
          <p:cNvPr id="6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6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28591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3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1880D9-7B8B-12AD-D76B-D90E0F7A8CA3}"/>
              </a:ext>
            </a:extLst>
          </p:cNvPr>
          <p:cNvSpPr>
            <a:spLocks noGrp="1"/>
          </p:cNvSpPr>
          <p:nvPr>
            <p:ph type="title"/>
          </p:nvPr>
        </p:nvSpPr>
        <p:spPr>
          <a:xfrm>
            <a:off x="838200" y="1336390"/>
            <a:ext cx="6155988" cy="1182927"/>
          </a:xfrm>
        </p:spPr>
        <p:txBody>
          <a:bodyPr vert="horz" lIns="91440" tIns="45720" rIns="91440" bIns="45720" rtlCol="0" anchor="b">
            <a:normAutofit/>
          </a:bodyPr>
          <a:lstStyle/>
          <a:p>
            <a:r>
              <a:rPr lang="en-US" sz="2400" kern="1200">
                <a:solidFill>
                  <a:schemeClr val="tx1"/>
                </a:solidFill>
                <a:latin typeface="+mj-lt"/>
                <a:ea typeface="+mj-ea"/>
                <a:cs typeface="+mj-cs"/>
              </a:rPr>
              <a:t>Demo 2 – Multiple clients</a:t>
            </a:r>
          </a:p>
        </p:txBody>
      </p:sp>
      <p:cxnSp>
        <p:nvCxnSpPr>
          <p:cNvPr id="53" name="Straight Connector 4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D155CB9C-F84E-8D8B-7688-7BC26DB57E38}"/>
              </a:ext>
            </a:extLst>
          </p:cNvPr>
          <p:cNvSpPr>
            <a:spLocks noGrp="1"/>
          </p:cNvSpPr>
          <p:nvPr>
            <p:ph sz="half" idx="1"/>
          </p:nvPr>
        </p:nvSpPr>
        <p:spPr>
          <a:xfrm>
            <a:off x="803776" y="2829330"/>
            <a:ext cx="6190412" cy="3344459"/>
          </a:xfrm>
        </p:spPr>
        <p:txBody>
          <a:bodyPr vert="horz" lIns="91440" tIns="45720" rIns="91440" bIns="45720" rtlCol="0" anchor="t">
            <a:normAutofit/>
          </a:bodyPr>
          <a:lstStyle/>
          <a:p>
            <a:pPr marL="0" indent="0">
              <a:buNone/>
            </a:pPr>
            <a:r>
              <a:rPr lang="en-US" sz="1400" b="0">
                <a:solidFill>
                  <a:srgbClr val="9CDCFE"/>
                </a:solidFill>
                <a:effectLst/>
                <a:latin typeface="Consolas" panose="020B0609020204030204" pitchFamily="49" charset="0"/>
              </a:rPr>
              <a:t>$senders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50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$receivers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100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inflightSends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inflightReceives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prefetchCount</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sendBatchCount</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0</a:t>
            </a:r>
            <a:endParaRPr lang="en-US" sz="1400" b="0">
              <a:solidFill>
                <a:srgbClr val="CCCCCC"/>
              </a:solidFill>
              <a:effectLst/>
              <a:latin typeface="Consolas" panose="020B0609020204030204" pitchFamily="49" charset="0"/>
            </a:endParaRPr>
          </a:p>
        </p:txBody>
      </p:sp>
      <p:pic>
        <p:nvPicPr>
          <p:cNvPr id="26" name="Content Placeholder 25">
            <a:extLst>
              <a:ext uri="{FF2B5EF4-FFF2-40B4-BE49-F238E27FC236}">
                <a16:creationId xmlns:a16="http://schemas.microsoft.com/office/drawing/2014/main" id="{91B5CD19-0769-1423-70E7-3BF4013F2FB5}"/>
              </a:ext>
            </a:extLst>
          </p:cNvPr>
          <p:cNvPicPr>
            <a:picLocks noGrp="1" noChangeAspect="1"/>
          </p:cNvPicPr>
          <p:nvPr>
            <p:ph sz="half" idx="2"/>
          </p:nvPr>
        </p:nvPicPr>
        <p:blipFill>
          <a:blip r:embed="rId2"/>
          <a:stretch>
            <a:fillRect/>
          </a:stretch>
        </p:blipFill>
        <p:spPr>
          <a:xfrm>
            <a:off x="8742181" y="1336390"/>
            <a:ext cx="1209348" cy="4837394"/>
          </a:xfrm>
          <a:prstGeom prst="rect">
            <a:avLst/>
          </a:prstGeom>
        </p:spPr>
      </p:pic>
      <p:sp>
        <p:nvSpPr>
          <p:cNvPr id="5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5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31419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1B216F-23A4-F9CA-872F-6FBB06791584}"/>
              </a:ext>
            </a:extLst>
          </p:cNvPr>
          <p:cNvSpPr>
            <a:spLocks noGrp="1"/>
          </p:cNvSpPr>
          <p:nvPr>
            <p:ph type="title"/>
          </p:nvPr>
        </p:nvSpPr>
        <p:spPr>
          <a:xfrm>
            <a:off x="838200" y="1336390"/>
            <a:ext cx="6155988" cy="1182927"/>
          </a:xfrm>
        </p:spPr>
        <p:txBody>
          <a:bodyPr vert="horz" lIns="91440" tIns="45720" rIns="91440" bIns="45720" rtlCol="0" anchor="b">
            <a:normAutofit/>
          </a:bodyPr>
          <a:lstStyle/>
          <a:p>
            <a:r>
              <a:rPr lang="en-US" sz="2400" kern="1200">
                <a:solidFill>
                  <a:schemeClr val="tx1"/>
                </a:solidFill>
                <a:latin typeface="+mj-lt"/>
                <a:ea typeface="+mj-ea"/>
                <a:cs typeface="+mj-cs"/>
              </a:rPr>
              <a:t>Demo 3 - Concurrency</a:t>
            </a:r>
          </a:p>
        </p:txBody>
      </p:sp>
      <p:cxnSp>
        <p:nvCxnSpPr>
          <p:cNvPr id="33" name="Straight Connector 32">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483908A3-0A70-DF2B-8962-9E55CF155143}"/>
              </a:ext>
            </a:extLst>
          </p:cNvPr>
          <p:cNvSpPr>
            <a:spLocks noGrp="1"/>
          </p:cNvSpPr>
          <p:nvPr>
            <p:ph sz="half" idx="1"/>
          </p:nvPr>
        </p:nvSpPr>
        <p:spPr>
          <a:xfrm>
            <a:off x="803776" y="2829330"/>
            <a:ext cx="6190412" cy="3344459"/>
          </a:xfrm>
        </p:spPr>
        <p:txBody>
          <a:bodyPr vert="horz" lIns="91440" tIns="45720" rIns="91440" bIns="45720" rtlCol="0" anchor="t">
            <a:normAutofit/>
          </a:bodyPr>
          <a:lstStyle/>
          <a:p>
            <a:pPr marL="0" indent="0">
              <a:buNone/>
            </a:pPr>
            <a:r>
              <a:rPr lang="en-US" sz="1400" b="0">
                <a:solidFill>
                  <a:srgbClr val="9CDCFE"/>
                </a:solidFill>
                <a:effectLst/>
                <a:latin typeface="Consolas" panose="020B0609020204030204" pitchFamily="49" charset="0"/>
              </a:rPr>
              <a:t>$senders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$receivers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inflightSends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100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inflightReceives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100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prefetchCount</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sendBatchCount</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0</a:t>
            </a:r>
            <a:endParaRPr lang="en-US" sz="1400" b="0">
              <a:solidFill>
                <a:srgbClr val="CCCCCC"/>
              </a:solidFill>
              <a:effectLst/>
              <a:latin typeface="Consolas" panose="020B0609020204030204" pitchFamily="49" charset="0"/>
            </a:endParaRPr>
          </a:p>
        </p:txBody>
      </p:sp>
      <p:pic>
        <p:nvPicPr>
          <p:cNvPr id="13" name="Content Placeholder 12">
            <a:extLst>
              <a:ext uri="{FF2B5EF4-FFF2-40B4-BE49-F238E27FC236}">
                <a16:creationId xmlns:a16="http://schemas.microsoft.com/office/drawing/2014/main" id="{EA8DE78F-62E5-7FDD-0446-E539E542D7AC}"/>
              </a:ext>
            </a:extLst>
          </p:cNvPr>
          <p:cNvPicPr>
            <a:picLocks noGrp="1" noChangeAspect="1"/>
          </p:cNvPicPr>
          <p:nvPr>
            <p:ph sz="half" idx="2"/>
          </p:nvPr>
        </p:nvPicPr>
        <p:blipFill>
          <a:blip r:embed="rId2"/>
          <a:stretch>
            <a:fillRect/>
          </a:stretch>
        </p:blipFill>
        <p:spPr>
          <a:xfrm>
            <a:off x="8218429" y="1336390"/>
            <a:ext cx="2256851" cy="4837394"/>
          </a:xfrm>
          <a:prstGeom prst="rect">
            <a:avLst/>
          </a:prstGeom>
        </p:spPr>
      </p:pic>
      <p:sp>
        <p:nvSpPr>
          <p:cNvPr id="3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3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41556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8FD699-4F6A-98B9-B2B4-78E44F88EA48}"/>
              </a:ext>
            </a:extLst>
          </p:cNvPr>
          <p:cNvSpPr>
            <a:spLocks noGrp="1"/>
          </p:cNvSpPr>
          <p:nvPr>
            <p:ph type="title"/>
          </p:nvPr>
        </p:nvSpPr>
        <p:spPr>
          <a:xfrm>
            <a:off x="838200" y="1336390"/>
            <a:ext cx="6155988" cy="1182927"/>
          </a:xfrm>
        </p:spPr>
        <p:txBody>
          <a:bodyPr vert="horz" lIns="91440" tIns="45720" rIns="91440" bIns="45720" rtlCol="0" anchor="b">
            <a:normAutofit/>
          </a:bodyPr>
          <a:lstStyle/>
          <a:p>
            <a:r>
              <a:rPr lang="en-US" sz="2400" kern="1200">
                <a:solidFill>
                  <a:schemeClr val="tx1"/>
                </a:solidFill>
                <a:latin typeface="+mj-lt"/>
                <a:ea typeface="+mj-ea"/>
                <a:cs typeface="+mj-cs"/>
              </a:rPr>
              <a:t>Demo 4 – Multiple concurrent clients</a:t>
            </a:r>
          </a:p>
        </p:txBody>
      </p:sp>
      <p:cxnSp>
        <p:nvCxnSpPr>
          <p:cNvPr id="19" name="Straight Connector 18">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D06A76EE-93D4-BE13-9374-92D562F57808}"/>
              </a:ext>
            </a:extLst>
          </p:cNvPr>
          <p:cNvSpPr>
            <a:spLocks noGrp="1"/>
          </p:cNvSpPr>
          <p:nvPr>
            <p:ph sz="half" idx="1"/>
          </p:nvPr>
        </p:nvSpPr>
        <p:spPr>
          <a:xfrm>
            <a:off x="803776" y="2829330"/>
            <a:ext cx="6190412" cy="3344459"/>
          </a:xfrm>
        </p:spPr>
        <p:txBody>
          <a:bodyPr vert="horz" lIns="91440" tIns="45720" rIns="91440" bIns="45720" rtlCol="0" anchor="t">
            <a:normAutofit/>
          </a:bodyPr>
          <a:lstStyle/>
          <a:p>
            <a:pPr marL="0" indent="0">
              <a:buNone/>
            </a:pPr>
            <a:r>
              <a:rPr lang="en-US" sz="1400" b="0">
                <a:solidFill>
                  <a:srgbClr val="9CDCFE"/>
                </a:solidFill>
                <a:effectLst/>
                <a:latin typeface="Consolas" panose="020B0609020204030204" pitchFamily="49" charset="0"/>
              </a:rPr>
              <a:t>$senders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50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$receivers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100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inflightSends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100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inflightReceives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100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prefetchCount</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sendBatchCount</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0</a:t>
            </a:r>
            <a:endParaRPr lang="en-US" sz="1400" b="0">
              <a:solidFill>
                <a:srgbClr val="CCCCCC"/>
              </a:solidFill>
              <a:effectLst/>
              <a:latin typeface="Consolas" panose="020B0609020204030204" pitchFamily="49" charset="0"/>
            </a:endParaRPr>
          </a:p>
        </p:txBody>
      </p:sp>
      <p:pic>
        <p:nvPicPr>
          <p:cNvPr id="12" name="Content Placeholder 11">
            <a:extLst>
              <a:ext uri="{FF2B5EF4-FFF2-40B4-BE49-F238E27FC236}">
                <a16:creationId xmlns:a16="http://schemas.microsoft.com/office/drawing/2014/main" id="{5E9B2A35-FE86-A3AA-D416-45E3C7EF12C8}"/>
              </a:ext>
            </a:extLst>
          </p:cNvPr>
          <p:cNvPicPr>
            <a:picLocks noGrp="1" noChangeAspect="1"/>
          </p:cNvPicPr>
          <p:nvPr>
            <p:ph sz="half" idx="2"/>
          </p:nvPr>
        </p:nvPicPr>
        <p:blipFill>
          <a:blip r:embed="rId2"/>
          <a:stretch>
            <a:fillRect/>
          </a:stretch>
        </p:blipFill>
        <p:spPr>
          <a:xfrm>
            <a:off x="8459292" y="1336390"/>
            <a:ext cx="1775126" cy="4837394"/>
          </a:xfrm>
          <a:prstGeom prst="rect">
            <a:avLst/>
          </a:prstGeom>
        </p:spPr>
      </p:pic>
      <p:sp>
        <p:nvSpPr>
          <p:cNvPr id="2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2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99600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E91119-7E70-BA08-A660-2A6908D9370A}"/>
              </a:ext>
            </a:extLst>
          </p:cNvPr>
          <p:cNvSpPr>
            <a:spLocks noGrp="1"/>
          </p:cNvSpPr>
          <p:nvPr>
            <p:ph type="title"/>
          </p:nvPr>
        </p:nvSpPr>
        <p:spPr>
          <a:xfrm>
            <a:off x="838200" y="1336390"/>
            <a:ext cx="6155988" cy="1182927"/>
          </a:xfrm>
        </p:spPr>
        <p:txBody>
          <a:bodyPr vert="horz" lIns="91440" tIns="45720" rIns="91440" bIns="45720" rtlCol="0" anchor="b">
            <a:normAutofit/>
          </a:bodyPr>
          <a:lstStyle/>
          <a:p>
            <a:r>
              <a:rPr lang="en-US" sz="2400" kern="1200">
                <a:solidFill>
                  <a:schemeClr val="tx1"/>
                </a:solidFill>
                <a:latin typeface="+mj-lt"/>
                <a:ea typeface="+mj-ea"/>
                <a:cs typeface="+mj-cs"/>
              </a:rPr>
              <a:t>Demo 5 - Batching</a:t>
            </a:r>
          </a:p>
        </p:txBody>
      </p:sp>
      <p:cxnSp>
        <p:nvCxnSpPr>
          <p:cNvPr id="16" name="Straight Connector 15">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B7FFC5A-2994-A740-39FA-5D48F9B1CD6D}"/>
              </a:ext>
            </a:extLst>
          </p:cNvPr>
          <p:cNvSpPr>
            <a:spLocks noGrp="1"/>
          </p:cNvSpPr>
          <p:nvPr>
            <p:ph sz="half" idx="1"/>
          </p:nvPr>
        </p:nvSpPr>
        <p:spPr>
          <a:xfrm>
            <a:off x="803776" y="2829330"/>
            <a:ext cx="6190412" cy="3344459"/>
          </a:xfrm>
        </p:spPr>
        <p:txBody>
          <a:bodyPr vert="horz" lIns="91440" tIns="45720" rIns="91440" bIns="45720" rtlCol="0" anchor="t">
            <a:normAutofit/>
          </a:bodyPr>
          <a:lstStyle/>
          <a:p>
            <a:pPr marL="0" indent="0">
              <a:buNone/>
            </a:pPr>
            <a:r>
              <a:rPr lang="en-US" sz="1400" b="0">
                <a:solidFill>
                  <a:srgbClr val="9CDCFE"/>
                </a:solidFill>
                <a:effectLst/>
                <a:latin typeface="Consolas" panose="020B0609020204030204" pitchFamily="49" charset="0"/>
              </a:rPr>
              <a:t>$senders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50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$receivers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100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inflightSends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100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inflightReceives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100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prefetchCount</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100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sendBatchCount</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200</a:t>
            </a:r>
            <a:endParaRPr lang="en-US" sz="1400" b="0">
              <a:solidFill>
                <a:srgbClr val="CCCCCC"/>
              </a:solidFill>
              <a:effectLst/>
              <a:latin typeface="Consolas" panose="020B0609020204030204" pitchFamily="49" charset="0"/>
            </a:endParaRPr>
          </a:p>
        </p:txBody>
      </p:sp>
      <p:pic>
        <p:nvPicPr>
          <p:cNvPr id="9" name="Content Placeholder 8">
            <a:extLst>
              <a:ext uri="{FF2B5EF4-FFF2-40B4-BE49-F238E27FC236}">
                <a16:creationId xmlns:a16="http://schemas.microsoft.com/office/drawing/2014/main" id="{9B233791-034E-83C7-6502-BF769875668B}"/>
              </a:ext>
            </a:extLst>
          </p:cNvPr>
          <p:cNvPicPr>
            <a:picLocks noGrp="1" noChangeAspect="1"/>
          </p:cNvPicPr>
          <p:nvPr>
            <p:ph sz="half" idx="2"/>
          </p:nvPr>
        </p:nvPicPr>
        <p:blipFill>
          <a:blip r:embed="rId2"/>
          <a:stretch>
            <a:fillRect/>
          </a:stretch>
        </p:blipFill>
        <p:spPr>
          <a:xfrm>
            <a:off x="8459292" y="1336390"/>
            <a:ext cx="1775126" cy="4837394"/>
          </a:xfrm>
          <a:prstGeom prst="rect">
            <a:avLst/>
          </a:prstGeom>
        </p:spPr>
      </p:pic>
      <p:sp>
        <p:nvSpPr>
          <p:cNvPr id="1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97667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Free Graduation Happy photo and picture">
            <a:extLst>
              <a:ext uri="{FF2B5EF4-FFF2-40B4-BE49-F238E27FC236}">
                <a16:creationId xmlns:a16="http://schemas.microsoft.com/office/drawing/2014/main" id="{1FB5CA2A-9B6B-1D79-ECAF-5D1AA0C3F7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4345" name="Rectangle 1434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7FB9A9E-41D1-4AFC-8ECF-F57AFA685C4B}"/>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Almost done…</a:t>
            </a:r>
          </a:p>
        </p:txBody>
      </p:sp>
      <p:sp>
        <p:nvSpPr>
          <p:cNvPr id="14347" name="Rectangle: Rounded Corners 1434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0EF5132A-3EC4-6F13-1CD2-6794FC68C6C6}"/>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tx1"/>
              </a:solidFill>
            </a:endParaRPr>
          </a:p>
        </p:txBody>
      </p:sp>
    </p:spTree>
    <p:extLst>
      <p:ext uri="{BB962C8B-B14F-4D97-AF65-F5344CB8AC3E}">
        <p14:creationId xmlns:p14="http://schemas.microsoft.com/office/powerpoint/2010/main" val="426482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7" name="Rectangle 104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ree Plouzane Lighthouse photo and picture">
            <a:extLst>
              <a:ext uri="{FF2B5EF4-FFF2-40B4-BE49-F238E27FC236}">
                <a16:creationId xmlns:a16="http://schemas.microsoft.com/office/drawing/2014/main" id="{F154AAD3-CC98-FAAB-C361-F0C1CDF335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7" t="6593" r="2129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9" name="Rectangle 1048">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1AC2B7D-59C9-1516-182D-4DF8F46A0DCE}"/>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What to expect?</a:t>
            </a:r>
          </a:p>
        </p:txBody>
      </p:sp>
      <p:sp>
        <p:nvSpPr>
          <p:cNvPr id="1051" name="Rectangle 105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3" name="Rectangle 105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78721085-5431-540F-13AF-D312B3AC0EC1}"/>
              </a:ext>
            </a:extLst>
          </p:cNvPr>
          <p:cNvSpPr>
            <a:spLocks noGrp="1"/>
          </p:cNvSpPr>
          <p:nvPr>
            <p:ph sz="quarter" idx="11"/>
          </p:nvPr>
        </p:nvSpPr>
        <p:spPr>
          <a:xfrm>
            <a:off x="371094" y="2718054"/>
            <a:ext cx="4090442" cy="3207258"/>
          </a:xfrm>
        </p:spPr>
        <p:txBody>
          <a:bodyPr vert="horz" lIns="91440" tIns="45720" rIns="91440" bIns="45720" rtlCol="0" anchor="t">
            <a:normAutofit/>
          </a:bodyPr>
          <a:lstStyle/>
          <a:p>
            <a:r>
              <a:rPr lang="en-US" sz="2400" dirty="0"/>
              <a:t>Quick introduction</a:t>
            </a:r>
          </a:p>
          <a:p>
            <a:r>
              <a:rPr lang="en-US" sz="2400" dirty="0"/>
              <a:t>Upcoming previews</a:t>
            </a:r>
          </a:p>
          <a:p>
            <a:r>
              <a:rPr lang="en-US" sz="2400" dirty="0"/>
              <a:t>Recently released</a:t>
            </a:r>
          </a:p>
          <a:p>
            <a:r>
              <a:rPr lang="en-US" sz="2400" dirty="0"/>
              <a:t>Optimizing for performance</a:t>
            </a:r>
          </a:p>
        </p:txBody>
      </p:sp>
    </p:spTree>
    <p:extLst>
      <p:ext uri="{BB962C8B-B14F-4D97-AF65-F5344CB8AC3E}">
        <p14:creationId xmlns:p14="http://schemas.microsoft.com/office/powerpoint/2010/main" val="18422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9" presetClass="emph" presetSubtype="0" grpId="0" nodeType="withEffect">
                                  <p:stCondLst>
                                    <p:cond delay="0"/>
                                  </p:stCondLst>
                                  <p:childTnLst>
                                    <p:set>
                                      <p:cBhvr>
                                        <p:cTn id="14" dur="indefinite"/>
                                        <p:tgtEl>
                                          <p:spTgt spid="9">
                                            <p:txEl>
                                              <p:pRg st="0" end="0"/>
                                            </p:txEl>
                                          </p:spTgt>
                                        </p:tgtEl>
                                        <p:attrNameLst>
                                          <p:attrName>style.opacity</p:attrName>
                                        </p:attrNameLst>
                                      </p:cBhvr>
                                      <p:to>
                                        <p:strVal val="0.5"/>
                                      </p:to>
                                    </p:set>
                                    <p:animEffect filter="image" prLst="opacity: 0.5">
                                      <p:cBhvr rctx="IE">
                                        <p:cTn id="15" dur="indefinite"/>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500"/>
                                        <p:tgtEl>
                                          <p:spTgt spid="9">
                                            <p:txEl>
                                              <p:pRg st="2" end="2"/>
                                            </p:txEl>
                                          </p:spTgt>
                                        </p:tgtEl>
                                      </p:cBhvr>
                                    </p:animEffect>
                                  </p:childTnLst>
                                </p:cTn>
                              </p:par>
                              <p:par>
                                <p:cTn id="21" presetID="9" presetClass="emph" presetSubtype="0" grpId="0" nodeType="withEffect">
                                  <p:stCondLst>
                                    <p:cond delay="0"/>
                                  </p:stCondLst>
                                  <p:childTnLst>
                                    <p:set>
                                      <p:cBhvr>
                                        <p:cTn id="22" dur="indefinite"/>
                                        <p:tgtEl>
                                          <p:spTgt spid="9">
                                            <p:txEl>
                                              <p:pRg st="1" end="1"/>
                                            </p:txEl>
                                          </p:spTgt>
                                        </p:tgtEl>
                                        <p:attrNameLst>
                                          <p:attrName>style.opacity</p:attrName>
                                        </p:attrNameLst>
                                      </p:cBhvr>
                                      <p:to>
                                        <p:strVal val="0.5"/>
                                      </p:to>
                                    </p:set>
                                    <p:animEffect filter="image" prLst="opacity: 0.5">
                                      <p:cBhvr rctx="IE">
                                        <p:cTn id="23" dur="indefinite"/>
                                        <p:tgtEl>
                                          <p:spTgt spid="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childTnLst>
                                </p:cTn>
                              </p:par>
                              <p:par>
                                <p:cTn id="29" presetID="9" presetClass="emph" presetSubtype="0" grpId="0" nodeType="withEffect">
                                  <p:stCondLst>
                                    <p:cond delay="0"/>
                                  </p:stCondLst>
                                  <p:childTnLst>
                                    <p:set>
                                      <p:cBhvr>
                                        <p:cTn id="30" dur="indefinite"/>
                                        <p:tgtEl>
                                          <p:spTgt spid="9">
                                            <p:txEl>
                                              <p:pRg st="2" end="2"/>
                                            </p:txEl>
                                          </p:spTgt>
                                        </p:tgtEl>
                                        <p:attrNameLst>
                                          <p:attrName>style.opacity</p:attrName>
                                        </p:attrNameLst>
                                      </p:cBhvr>
                                      <p:to>
                                        <p:strVal val="0.5"/>
                                      </p:to>
                                    </p:set>
                                    <p:animEffect filter="image" prLst="opacity: 0.5">
                                      <p:cBhvr rctx="IE">
                                        <p:cTn id="31" dur="indefinite"/>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D889-000A-4BAB-8B33-EB51425FC5AE}"/>
              </a:ext>
            </a:extLst>
          </p:cNvPr>
          <p:cNvSpPr>
            <a:spLocks noGrp="1"/>
          </p:cNvSpPr>
          <p:nvPr>
            <p:ph type="title"/>
          </p:nvPr>
        </p:nvSpPr>
        <p:spPr/>
        <p:txBody>
          <a:bodyPr vert="horz" lIns="91440" tIns="45720" rIns="91440" bIns="45720" rtlCol="0" anchor="ctr">
            <a:normAutofit/>
          </a:bodyPr>
          <a:lstStyle/>
          <a:p>
            <a:r>
              <a:rPr lang="en-US"/>
              <a:t>Takeaways</a:t>
            </a:r>
          </a:p>
        </p:txBody>
      </p:sp>
      <p:graphicFrame>
        <p:nvGraphicFramePr>
          <p:cNvPr id="13" name="Content Placeholder 9">
            <a:extLst>
              <a:ext uri="{FF2B5EF4-FFF2-40B4-BE49-F238E27FC236}">
                <a16:creationId xmlns:a16="http://schemas.microsoft.com/office/drawing/2014/main" id="{AFE5E49F-C84F-E94E-3BD4-C31A0A106529}"/>
              </a:ext>
            </a:extLst>
          </p:cNvPr>
          <p:cNvGraphicFramePr>
            <a:graphicFrameLocks noGrp="1"/>
          </p:cNvGraphicFramePr>
          <p:nvPr>
            <p:ph sz="quarter" idx="11"/>
            <p:extLst>
              <p:ext uri="{D42A27DB-BD31-4B8C-83A1-F6EECF244321}">
                <p14:modId xmlns:p14="http://schemas.microsoft.com/office/powerpoint/2010/main" val="2530691199"/>
              </p:ext>
            </p:extLst>
          </p:nvPr>
        </p:nvGraphicFramePr>
        <p:xfrm>
          <a:off x="457200" y="1819275"/>
          <a:ext cx="11277600" cy="4352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11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9097BB0D-E0C8-41F0-A60A-85192C44D057}"/>
                                            </p:graphicEl>
                                          </p:spTgt>
                                        </p:tgtEl>
                                        <p:attrNameLst>
                                          <p:attrName>style.visibility</p:attrName>
                                        </p:attrNameLst>
                                      </p:cBhvr>
                                      <p:to>
                                        <p:strVal val="visible"/>
                                      </p:to>
                                    </p:set>
                                    <p:animEffect transition="in" filter="fade">
                                      <p:cBhvr>
                                        <p:cTn id="7" dur="500"/>
                                        <p:tgtEl>
                                          <p:spTgt spid="13">
                                            <p:graphicEl>
                                              <a:dgm id="{9097BB0D-E0C8-41F0-A60A-85192C44D05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graphicEl>
                                              <a:dgm id="{1C07C2A5-C787-4984-979C-624B00F12DEC}"/>
                                            </p:graphicEl>
                                          </p:spTgt>
                                        </p:tgtEl>
                                        <p:attrNameLst>
                                          <p:attrName>style.visibility</p:attrName>
                                        </p:attrNameLst>
                                      </p:cBhvr>
                                      <p:to>
                                        <p:strVal val="visible"/>
                                      </p:to>
                                    </p:set>
                                    <p:animEffect transition="in" filter="fade">
                                      <p:cBhvr>
                                        <p:cTn id="10" dur="500"/>
                                        <p:tgtEl>
                                          <p:spTgt spid="13">
                                            <p:graphicEl>
                                              <a:dgm id="{1C07C2A5-C787-4984-979C-624B00F12DE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graphicEl>
                                              <a:dgm id="{8505EFE7-2B15-4EE3-A964-286DEE514C92}"/>
                                            </p:graphicEl>
                                          </p:spTgt>
                                        </p:tgtEl>
                                        <p:attrNameLst>
                                          <p:attrName>style.visibility</p:attrName>
                                        </p:attrNameLst>
                                      </p:cBhvr>
                                      <p:to>
                                        <p:strVal val="visible"/>
                                      </p:to>
                                    </p:set>
                                    <p:animEffect transition="in" filter="fade">
                                      <p:cBhvr>
                                        <p:cTn id="15" dur="500"/>
                                        <p:tgtEl>
                                          <p:spTgt spid="13">
                                            <p:graphicEl>
                                              <a:dgm id="{8505EFE7-2B15-4EE3-A964-286DEE514C92}"/>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27C4B684-BBBC-4A94-A147-46B5C91EC4B3}"/>
                                            </p:graphicEl>
                                          </p:spTgt>
                                        </p:tgtEl>
                                        <p:attrNameLst>
                                          <p:attrName>style.visibility</p:attrName>
                                        </p:attrNameLst>
                                      </p:cBhvr>
                                      <p:to>
                                        <p:strVal val="visible"/>
                                      </p:to>
                                    </p:set>
                                    <p:animEffect transition="in" filter="fade">
                                      <p:cBhvr>
                                        <p:cTn id="18" dur="500"/>
                                        <p:tgtEl>
                                          <p:spTgt spid="13">
                                            <p:graphicEl>
                                              <a:dgm id="{27C4B684-BBBC-4A94-A147-46B5C91EC4B3}"/>
                                            </p:graphicEl>
                                          </p:spTgt>
                                        </p:tgtEl>
                                      </p:cBhvr>
                                    </p:animEffect>
                                  </p:childTnLst>
                                </p:cTn>
                              </p:par>
                              <p:par>
                                <p:cTn id="19" presetID="9" presetClass="emph" presetSubtype="0" grpId="1" nodeType="withEffect">
                                  <p:stCondLst>
                                    <p:cond delay="0"/>
                                  </p:stCondLst>
                                  <p:childTnLst>
                                    <p:set>
                                      <p:cBhvr>
                                        <p:cTn id="20" dur="indefinite"/>
                                        <p:tgtEl>
                                          <p:spTgt spid="13">
                                            <p:graphicEl>
                                              <a:dgm id="{9097BB0D-E0C8-41F0-A60A-85192C44D057}"/>
                                            </p:graphicEl>
                                          </p:spTgt>
                                        </p:tgtEl>
                                        <p:attrNameLst>
                                          <p:attrName>style.opacity</p:attrName>
                                        </p:attrNameLst>
                                      </p:cBhvr>
                                      <p:to>
                                        <p:strVal val="0.5"/>
                                      </p:to>
                                    </p:set>
                                    <p:animEffect filter="image" prLst="opacity: 0.5">
                                      <p:cBhvr rctx="IE">
                                        <p:cTn id="21" dur="indefinite"/>
                                        <p:tgtEl>
                                          <p:spTgt spid="13">
                                            <p:graphicEl>
                                              <a:dgm id="{9097BB0D-E0C8-41F0-A60A-85192C44D057}"/>
                                            </p:graphicEl>
                                          </p:spTgt>
                                        </p:tgtEl>
                                      </p:cBhvr>
                                    </p:animEffect>
                                  </p:childTnLst>
                                </p:cTn>
                              </p:par>
                              <p:par>
                                <p:cTn id="22" presetID="9" presetClass="emph" presetSubtype="0" grpId="1" nodeType="withEffect">
                                  <p:stCondLst>
                                    <p:cond delay="0"/>
                                  </p:stCondLst>
                                  <p:childTnLst>
                                    <p:set>
                                      <p:cBhvr>
                                        <p:cTn id="23" dur="indefinite"/>
                                        <p:tgtEl>
                                          <p:spTgt spid="13">
                                            <p:graphicEl>
                                              <a:dgm id="{1C07C2A5-C787-4984-979C-624B00F12DEC}"/>
                                            </p:graphicEl>
                                          </p:spTgt>
                                        </p:tgtEl>
                                        <p:attrNameLst>
                                          <p:attrName>style.opacity</p:attrName>
                                        </p:attrNameLst>
                                      </p:cBhvr>
                                      <p:to>
                                        <p:strVal val="0.5"/>
                                      </p:to>
                                    </p:set>
                                    <p:animEffect filter="image" prLst="opacity: 0.5">
                                      <p:cBhvr rctx="IE">
                                        <p:cTn id="24" dur="indefinite"/>
                                        <p:tgtEl>
                                          <p:spTgt spid="13">
                                            <p:graphicEl>
                                              <a:dgm id="{1C07C2A5-C787-4984-979C-624B00F12DEC}"/>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graphicEl>
                                              <a:dgm id="{E2C6561B-2D67-4146-BB95-B7CCCB3D5048}"/>
                                            </p:graphicEl>
                                          </p:spTgt>
                                        </p:tgtEl>
                                        <p:attrNameLst>
                                          <p:attrName>style.visibility</p:attrName>
                                        </p:attrNameLst>
                                      </p:cBhvr>
                                      <p:to>
                                        <p:strVal val="visible"/>
                                      </p:to>
                                    </p:set>
                                    <p:animEffect transition="in" filter="fade">
                                      <p:cBhvr>
                                        <p:cTn id="29" dur="500"/>
                                        <p:tgtEl>
                                          <p:spTgt spid="13">
                                            <p:graphicEl>
                                              <a:dgm id="{E2C6561B-2D67-4146-BB95-B7CCCB3D504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graphicEl>
                                              <a:dgm id="{BA21EE8E-242A-455A-BD05-7FA408197FE7}"/>
                                            </p:graphicEl>
                                          </p:spTgt>
                                        </p:tgtEl>
                                        <p:attrNameLst>
                                          <p:attrName>style.visibility</p:attrName>
                                        </p:attrNameLst>
                                      </p:cBhvr>
                                      <p:to>
                                        <p:strVal val="visible"/>
                                      </p:to>
                                    </p:set>
                                    <p:animEffect transition="in" filter="fade">
                                      <p:cBhvr>
                                        <p:cTn id="32" dur="500"/>
                                        <p:tgtEl>
                                          <p:spTgt spid="13">
                                            <p:graphicEl>
                                              <a:dgm id="{BA21EE8E-242A-455A-BD05-7FA408197FE7}"/>
                                            </p:graphicEl>
                                          </p:spTgt>
                                        </p:tgtEl>
                                      </p:cBhvr>
                                    </p:animEffect>
                                  </p:childTnLst>
                                </p:cTn>
                              </p:par>
                              <p:par>
                                <p:cTn id="33" presetID="9" presetClass="emph" presetSubtype="0" grpId="1" nodeType="withEffect">
                                  <p:stCondLst>
                                    <p:cond delay="0"/>
                                  </p:stCondLst>
                                  <p:childTnLst>
                                    <p:set>
                                      <p:cBhvr>
                                        <p:cTn id="34" dur="indefinite"/>
                                        <p:tgtEl>
                                          <p:spTgt spid="13">
                                            <p:graphicEl>
                                              <a:dgm id="{8505EFE7-2B15-4EE3-A964-286DEE514C92}"/>
                                            </p:graphicEl>
                                          </p:spTgt>
                                        </p:tgtEl>
                                        <p:attrNameLst>
                                          <p:attrName>style.opacity</p:attrName>
                                        </p:attrNameLst>
                                      </p:cBhvr>
                                      <p:to>
                                        <p:strVal val="0.5"/>
                                      </p:to>
                                    </p:set>
                                    <p:animEffect filter="image" prLst="opacity: 0.5">
                                      <p:cBhvr rctx="IE">
                                        <p:cTn id="35" dur="indefinite"/>
                                        <p:tgtEl>
                                          <p:spTgt spid="13">
                                            <p:graphicEl>
                                              <a:dgm id="{8505EFE7-2B15-4EE3-A964-286DEE514C92}"/>
                                            </p:graphicEl>
                                          </p:spTgt>
                                        </p:tgtEl>
                                      </p:cBhvr>
                                    </p:animEffect>
                                  </p:childTnLst>
                                </p:cTn>
                              </p:par>
                              <p:par>
                                <p:cTn id="36" presetID="9" presetClass="emph" presetSubtype="0" grpId="1" nodeType="withEffect">
                                  <p:stCondLst>
                                    <p:cond delay="0"/>
                                  </p:stCondLst>
                                  <p:childTnLst>
                                    <p:set>
                                      <p:cBhvr>
                                        <p:cTn id="37" dur="indefinite"/>
                                        <p:tgtEl>
                                          <p:spTgt spid="13">
                                            <p:graphicEl>
                                              <a:dgm id="{27C4B684-BBBC-4A94-A147-46B5C91EC4B3}"/>
                                            </p:graphicEl>
                                          </p:spTgt>
                                        </p:tgtEl>
                                        <p:attrNameLst>
                                          <p:attrName>style.opacity</p:attrName>
                                        </p:attrNameLst>
                                      </p:cBhvr>
                                      <p:to>
                                        <p:strVal val="0.5"/>
                                      </p:to>
                                    </p:set>
                                    <p:animEffect filter="image" prLst="opacity: 0.5">
                                      <p:cBhvr rctx="IE">
                                        <p:cTn id="38" dur="indefinite"/>
                                        <p:tgtEl>
                                          <p:spTgt spid="13">
                                            <p:graphicEl>
                                              <a:dgm id="{27C4B684-BBBC-4A94-A147-46B5C91EC4B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Graphic spid="13" grpId="1" uiExpand="1">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73"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Free Thank You Neon Lights photo and picture">
            <a:extLst>
              <a:ext uri="{FF2B5EF4-FFF2-40B4-BE49-F238E27FC236}">
                <a16:creationId xmlns:a16="http://schemas.microsoft.com/office/drawing/2014/main" id="{1CD53FC5-C80E-D795-ABF5-564E69E3E843}"/>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3342" b="12388"/>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CF2DA81-F241-4318-B4F4-C49B0D8CEE15}"/>
              </a:ext>
            </a:extLst>
          </p:cNvPr>
          <p:cNvSpPr>
            <a:spLocks noGrp="1"/>
          </p:cNvSpPr>
          <p:nvPr>
            <p:ph type="title"/>
          </p:nvPr>
        </p:nvSpPr>
        <p:spPr>
          <a:xfrm>
            <a:off x="841249" y="941832"/>
            <a:ext cx="10506456" cy="2057400"/>
          </a:xfrm>
        </p:spPr>
        <p:txBody>
          <a:bodyPr anchor="b">
            <a:normAutofit/>
          </a:bodyPr>
          <a:lstStyle/>
          <a:p>
            <a:r>
              <a:rPr lang="nl-NL" sz="5000"/>
              <a:t>Thank you!</a:t>
            </a:r>
          </a:p>
        </p:txBody>
      </p:sp>
      <p:sp>
        <p:nvSpPr>
          <p:cNvPr id="15374" name="Rectangle 1536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375" name="Rectangle 1537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1">
            <a:extLst>
              <a:ext uri="{FF2B5EF4-FFF2-40B4-BE49-F238E27FC236}">
                <a16:creationId xmlns:a16="http://schemas.microsoft.com/office/drawing/2014/main" id="{2FC7DAD2-53AD-4340-95DA-62666FA42F02}"/>
              </a:ext>
            </a:extLst>
          </p:cNvPr>
          <p:cNvSpPr>
            <a:spLocks noGrp="1"/>
          </p:cNvSpPr>
          <p:nvPr>
            <p:ph idx="1"/>
          </p:nvPr>
        </p:nvSpPr>
        <p:spPr>
          <a:xfrm>
            <a:off x="841248" y="3429001"/>
            <a:ext cx="10506456" cy="2983876"/>
          </a:xfrm>
        </p:spPr>
        <p:txBody>
          <a:bodyPr>
            <a:normAutofit fontScale="92500"/>
          </a:bodyPr>
          <a:lstStyle/>
          <a:p>
            <a:pPr marL="457200" lvl="1" indent="0">
              <a:buNone/>
            </a:pPr>
            <a:r>
              <a:rPr lang="nl-NL" sz="4000"/>
              <a:t>@egrootenboer</a:t>
            </a:r>
          </a:p>
          <a:p>
            <a:pPr marL="457200" lvl="1" indent="0">
              <a:buNone/>
            </a:pPr>
            <a:r>
              <a:rPr lang="nl-NL" sz="4000">
                <a:hlinkClick r:id="rId4">
                  <a:extLst>
                    <a:ext uri="{A12FA001-AC4F-418D-AE19-62706E023703}">
                      <ahyp:hlinkClr xmlns:ahyp="http://schemas.microsoft.com/office/drawing/2018/hyperlinkcolor" val="tx"/>
                    </a:ext>
                  </a:extLst>
                </a:hlinkClick>
              </a:rPr>
              <a:t>servicebuspm@microsoft.com</a:t>
            </a:r>
            <a:endParaRPr lang="nl-NL" sz="4000"/>
          </a:p>
          <a:p>
            <a:pPr marL="457200" lvl="1" indent="0">
              <a:buNone/>
            </a:pPr>
            <a:r>
              <a:rPr lang="en-CA" sz="4000">
                <a:hlinkClick r:id="rId5">
                  <a:extLst>
                    <a:ext uri="{A12FA001-AC4F-418D-AE19-62706E023703}">
                      <ahyp:hlinkClr xmlns:ahyp="http://schemas.microsoft.com/office/drawing/2018/hyperlinkcolor" val="tx"/>
                    </a:ext>
                  </a:extLst>
                </a:hlinkClick>
              </a:rPr>
              <a:t>https://www.linkedin.com/in/eldert-grootenboer</a:t>
            </a:r>
            <a:endParaRPr lang="en-CA" sz="4000"/>
          </a:p>
          <a:p>
            <a:pPr marL="457200" lvl="1" indent="0">
              <a:buNone/>
            </a:pPr>
            <a:r>
              <a:rPr lang="en-US" sz="4000">
                <a:hlinkClick r:id="rId6">
                  <a:extLst>
                    <a:ext uri="{A12FA001-AC4F-418D-AE19-62706E023703}">
                      <ahyp:hlinkClr xmlns:ahyp="http://schemas.microsoft.com/office/drawing/2018/hyperlinkcolor" val="tx"/>
                    </a:ext>
                  </a:extLst>
                </a:hlinkClick>
              </a:rPr>
              <a:t>https://aka.ms/AzureServiceBus-Feedback</a:t>
            </a:r>
            <a:r>
              <a:rPr lang="en-US" sz="4000"/>
              <a:t> </a:t>
            </a:r>
          </a:p>
          <a:p>
            <a:pPr marL="457200" lvl="1" indent="0">
              <a:buNone/>
            </a:pPr>
            <a:r>
              <a:rPr lang="en-US" sz="4000">
                <a:hlinkClick r:id="rId7">
                  <a:extLst>
                    <a:ext uri="{A12FA001-AC4F-418D-AE19-62706E023703}">
                      <ahyp:hlinkClr xmlns:ahyp="http://schemas.microsoft.com/office/drawing/2018/hyperlinkcolor" val="tx"/>
                    </a:ext>
                  </a:extLst>
                </a:hlinkClick>
              </a:rPr>
              <a:t>https://aka.ms/SBPerformance</a:t>
            </a:r>
            <a:endParaRPr lang="en-US" sz="4000"/>
          </a:p>
        </p:txBody>
      </p:sp>
      <p:pic>
        <p:nvPicPr>
          <p:cNvPr id="13" name="Picture 12">
            <a:extLst>
              <a:ext uri="{FF2B5EF4-FFF2-40B4-BE49-F238E27FC236}">
                <a16:creationId xmlns:a16="http://schemas.microsoft.com/office/drawing/2014/main" id="{92BB8AA5-DC8C-74F3-7FD7-0EF1DD9CCD7C}"/>
              </a:ext>
            </a:extLst>
          </p:cNvPr>
          <p:cNvPicPr>
            <a:picLocks noChangeAspect="1"/>
          </p:cNvPicPr>
          <p:nvPr/>
        </p:nvPicPr>
        <p:blipFill>
          <a:blip r:embed="rId8"/>
          <a:stretch>
            <a:fillRect/>
          </a:stretch>
        </p:blipFill>
        <p:spPr>
          <a:xfrm>
            <a:off x="909433" y="3560070"/>
            <a:ext cx="347860" cy="355106"/>
          </a:xfrm>
          <a:prstGeom prst="rect">
            <a:avLst/>
          </a:prstGeom>
        </p:spPr>
      </p:pic>
      <p:pic>
        <p:nvPicPr>
          <p:cNvPr id="15" name="Picture 14">
            <a:extLst>
              <a:ext uri="{FF2B5EF4-FFF2-40B4-BE49-F238E27FC236}">
                <a16:creationId xmlns:a16="http://schemas.microsoft.com/office/drawing/2014/main" id="{CFF3779E-11AE-BD78-9887-5F89AC3D1D0F}"/>
              </a:ext>
            </a:extLst>
          </p:cNvPr>
          <p:cNvPicPr>
            <a:picLocks noChangeAspect="1"/>
          </p:cNvPicPr>
          <p:nvPr/>
        </p:nvPicPr>
        <p:blipFill>
          <a:blip r:embed="rId9"/>
          <a:stretch>
            <a:fillRect/>
          </a:stretch>
        </p:blipFill>
        <p:spPr>
          <a:xfrm>
            <a:off x="902816" y="4169572"/>
            <a:ext cx="355106" cy="355106"/>
          </a:xfrm>
          <a:prstGeom prst="rect">
            <a:avLst/>
          </a:prstGeom>
        </p:spPr>
      </p:pic>
      <p:pic>
        <p:nvPicPr>
          <p:cNvPr id="16" name="Picture 15" descr="A picture containing text, clipart, vector graphics&#10;&#10;Description automatically generated">
            <a:extLst>
              <a:ext uri="{FF2B5EF4-FFF2-40B4-BE49-F238E27FC236}">
                <a16:creationId xmlns:a16="http://schemas.microsoft.com/office/drawing/2014/main" id="{3786F0C8-5F0C-CFED-034E-5025E1F0BEEE}"/>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902816" y="4736816"/>
            <a:ext cx="355106" cy="355106"/>
          </a:xfrm>
          <a:prstGeom prst="rect">
            <a:avLst/>
          </a:prstGeom>
        </p:spPr>
      </p:pic>
      <p:pic>
        <p:nvPicPr>
          <p:cNvPr id="17" name="Picture 16" descr="Shape, square&#10;&#10;Description automatically generated">
            <a:extLst>
              <a:ext uri="{FF2B5EF4-FFF2-40B4-BE49-F238E27FC236}">
                <a16:creationId xmlns:a16="http://schemas.microsoft.com/office/drawing/2014/main" id="{C7682F47-7E0A-178E-306D-D9AA40271C89}"/>
              </a:ext>
            </a:extLst>
          </p:cNvPr>
          <p:cNvPicPr>
            <a:picLocks noChangeAspect="1"/>
          </p:cNvPicPr>
          <p:nvPr/>
        </p:nvPicPr>
        <p:blipFill>
          <a:blip r:embed="rId12">
            <a:clrChange>
              <a:clrFrom>
                <a:srgbClr val="F3F3F3"/>
              </a:clrFrom>
              <a:clrTo>
                <a:srgbClr val="F3F3F3">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02816" y="5317736"/>
            <a:ext cx="355106" cy="355106"/>
          </a:xfrm>
          <a:prstGeom prst="rect">
            <a:avLst/>
          </a:prstGeom>
        </p:spPr>
      </p:pic>
      <p:pic>
        <p:nvPicPr>
          <p:cNvPr id="18" name="Picture 17" descr="Shape, square&#10;&#10;Description automatically generated">
            <a:extLst>
              <a:ext uri="{FF2B5EF4-FFF2-40B4-BE49-F238E27FC236}">
                <a16:creationId xmlns:a16="http://schemas.microsoft.com/office/drawing/2014/main" id="{428AABA9-6F40-539B-37F8-04F969C8345F}"/>
              </a:ext>
            </a:extLst>
          </p:cNvPr>
          <p:cNvPicPr>
            <a:picLocks noChangeAspect="1"/>
          </p:cNvPicPr>
          <p:nvPr/>
        </p:nvPicPr>
        <p:blipFill>
          <a:blip r:embed="rId12">
            <a:clrChange>
              <a:clrFrom>
                <a:srgbClr val="F3F3F3"/>
              </a:clrFrom>
              <a:clrTo>
                <a:srgbClr val="F3F3F3">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02816" y="5881404"/>
            <a:ext cx="355106" cy="355106"/>
          </a:xfrm>
          <a:prstGeom prst="rect">
            <a:avLst/>
          </a:prstGeom>
        </p:spPr>
      </p:pic>
      <p:pic>
        <p:nvPicPr>
          <p:cNvPr id="5" name="Picture 4">
            <a:extLst>
              <a:ext uri="{FF2B5EF4-FFF2-40B4-BE49-F238E27FC236}">
                <a16:creationId xmlns:a16="http://schemas.microsoft.com/office/drawing/2014/main" id="{8D962F4E-AAFA-82EC-0710-743B7FE8B954}"/>
              </a:ext>
            </a:extLst>
          </p:cNvPr>
          <p:cNvPicPr>
            <a:picLocks noChangeAspect="1"/>
          </p:cNvPicPr>
          <p:nvPr/>
        </p:nvPicPr>
        <p:blipFill>
          <a:blip r:embed="rId14"/>
          <a:stretch>
            <a:fillRect/>
          </a:stretch>
        </p:blipFill>
        <p:spPr>
          <a:xfrm>
            <a:off x="10282281" y="79177"/>
            <a:ext cx="1819656" cy="1819656"/>
          </a:xfrm>
          <a:prstGeom prst="rect">
            <a:avLst/>
          </a:prstGeom>
        </p:spPr>
      </p:pic>
    </p:spTree>
    <p:extLst>
      <p:ext uri="{BB962C8B-B14F-4D97-AF65-F5344CB8AC3E}">
        <p14:creationId xmlns:p14="http://schemas.microsoft.com/office/powerpoint/2010/main" val="23477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descr="Interior of empty bus">
            <a:extLst>
              <a:ext uri="{FF2B5EF4-FFF2-40B4-BE49-F238E27FC236}">
                <a16:creationId xmlns:a16="http://schemas.microsoft.com/office/drawing/2014/main" id="{9E090A49-5F2A-935A-81AB-34E96E7851F8}"/>
              </a:ext>
            </a:extLst>
          </p:cNvPr>
          <p:cNvPicPr>
            <a:picLocks noChangeAspect="1"/>
          </p:cNvPicPr>
          <p:nvPr/>
        </p:nvPicPr>
        <p:blipFill rotWithShape="1">
          <a:blip r:embed="rId2"/>
          <a:srcRect t="9218" b="6513"/>
          <a:stretch/>
        </p:blipFill>
        <p:spPr>
          <a:xfrm>
            <a:off x="20" y="10"/>
            <a:ext cx="12191981" cy="6857990"/>
          </a:xfrm>
          <a:prstGeom prst="rect">
            <a:avLst/>
          </a:prstGeom>
        </p:spPr>
      </p:pic>
      <p:sp>
        <p:nvSpPr>
          <p:cNvPr id="12" name="Rectangle 1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81B80A7-831A-463B-B1BE-B3388D3E4FE3}"/>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Azure Service Bus</a:t>
            </a:r>
          </a:p>
        </p:txBody>
      </p:sp>
      <p:sp>
        <p:nvSpPr>
          <p:cNvPr id="15" name="Rectangle: Rounded Corners 1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ACC1616F-8341-971B-CE7B-204875E23A4A}"/>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tx1"/>
              </a:solidFill>
            </a:endParaRPr>
          </a:p>
        </p:txBody>
      </p:sp>
    </p:spTree>
    <p:extLst>
      <p:ext uri="{BB962C8B-B14F-4D97-AF65-F5344CB8AC3E}">
        <p14:creationId xmlns:p14="http://schemas.microsoft.com/office/powerpoint/2010/main" val="41905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a:t>What is Azure Service Bus?</a:t>
            </a:r>
          </a:p>
        </p:txBody>
      </p:sp>
      <p:graphicFrame>
        <p:nvGraphicFramePr>
          <p:cNvPr id="13" name="Content Placeholder 3">
            <a:extLst>
              <a:ext uri="{FF2B5EF4-FFF2-40B4-BE49-F238E27FC236}">
                <a16:creationId xmlns:a16="http://schemas.microsoft.com/office/drawing/2014/main" id="{258A0802-D515-1FEB-7A34-8AE9770BD32C}"/>
              </a:ext>
            </a:extLst>
          </p:cNvPr>
          <p:cNvGraphicFramePr>
            <a:graphicFrameLocks noGrp="1"/>
          </p:cNvGraphicFramePr>
          <p:nvPr>
            <p:ph sz="quarter" idx="11"/>
            <p:extLst>
              <p:ext uri="{D42A27DB-BD31-4B8C-83A1-F6EECF244321}">
                <p14:modId xmlns:p14="http://schemas.microsoft.com/office/powerpoint/2010/main" val="1521404430"/>
              </p:ext>
            </p:extLst>
          </p:nvPr>
        </p:nvGraphicFramePr>
        <p:xfrm>
          <a:off x="457200" y="1819275"/>
          <a:ext cx="11277600" cy="4352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217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A8B73E5B-50A3-42F8-8594-FABB3387EACC}"/>
                                            </p:graphicEl>
                                          </p:spTgt>
                                        </p:tgtEl>
                                        <p:attrNameLst>
                                          <p:attrName>style.visibility</p:attrName>
                                        </p:attrNameLst>
                                      </p:cBhvr>
                                      <p:to>
                                        <p:strVal val="visible"/>
                                      </p:to>
                                    </p:set>
                                    <p:animEffect transition="in" filter="fade">
                                      <p:cBhvr>
                                        <p:cTn id="7" dur="500"/>
                                        <p:tgtEl>
                                          <p:spTgt spid="13">
                                            <p:graphicEl>
                                              <a:dgm id="{A8B73E5B-50A3-42F8-8594-FABB3387EAC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graphicEl>
                                              <a:dgm id="{D1EA8DFD-6F67-457C-ABD9-3F18323C0C83}"/>
                                            </p:graphicEl>
                                          </p:spTgt>
                                        </p:tgtEl>
                                        <p:attrNameLst>
                                          <p:attrName>style.visibility</p:attrName>
                                        </p:attrNameLst>
                                      </p:cBhvr>
                                      <p:to>
                                        <p:strVal val="visible"/>
                                      </p:to>
                                    </p:set>
                                    <p:animEffect transition="in" filter="fade">
                                      <p:cBhvr>
                                        <p:cTn id="10" dur="500"/>
                                        <p:tgtEl>
                                          <p:spTgt spid="13">
                                            <p:graphicEl>
                                              <a:dgm id="{D1EA8DFD-6F67-457C-ABD9-3F18323C0C8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graphicEl>
                                              <a:dgm id="{755D50EE-61E6-46E4-91E4-967ECFA6ACD4}"/>
                                            </p:graphicEl>
                                          </p:spTgt>
                                        </p:tgtEl>
                                        <p:attrNameLst>
                                          <p:attrName>style.visibility</p:attrName>
                                        </p:attrNameLst>
                                      </p:cBhvr>
                                      <p:to>
                                        <p:strVal val="visible"/>
                                      </p:to>
                                    </p:set>
                                    <p:animEffect transition="in" filter="fade">
                                      <p:cBhvr>
                                        <p:cTn id="15" dur="500"/>
                                        <p:tgtEl>
                                          <p:spTgt spid="13">
                                            <p:graphicEl>
                                              <a:dgm id="{755D50EE-61E6-46E4-91E4-967ECFA6ACD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9A0AD873-B5D0-49AF-BEA4-17122C064738}"/>
                                            </p:graphicEl>
                                          </p:spTgt>
                                        </p:tgtEl>
                                        <p:attrNameLst>
                                          <p:attrName>style.visibility</p:attrName>
                                        </p:attrNameLst>
                                      </p:cBhvr>
                                      <p:to>
                                        <p:strVal val="visible"/>
                                      </p:to>
                                    </p:set>
                                    <p:animEffect transition="in" filter="fade">
                                      <p:cBhvr>
                                        <p:cTn id="18" dur="500"/>
                                        <p:tgtEl>
                                          <p:spTgt spid="13">
                                            <p:graphicEl>
                                              <a:dgm id="{9A0AD873-B5D0-49AF-BEA4-17122C064738}"/>
                                            </p:graphicEl>
                                          </p:spTgt>
                                        </p:tgtEl>
                                      </p:cBhvr>
                                    </p:animEffect>
                                  </p:childTnLst>
                                </p:cTn>
                              </p:par>
                              <p:par>
                                <p:cTn id="19" presetID="9" presetClass="emph" presetSubtype="0" grpId="1" nodeType="withEffect">
                                  <p:stCondLst>
                                    <p:cond delay="0"/>
                                  </p:stCondLst>
                                  <p:childTnLst>
                                    <p:set>
                                      <p:cBhvr>
                                        <p:cTn id="20" dur="indefinite"/>
                                        <p:tgtEl>
                                          <p:spTgt spid="13">
                                            <p:graphicEl>
                                              <a:dgm id="{A8B73E5B-50A3-42F8-8594-FABB3387EACC}"/>
                                            </p:graphicEl>
                                          </p:spTgt>
                                        </p:tgtEl>
                                        <p:attrNameLst>
                                          <p:attrName>style.opacity</p:attrName>
                                        </p:attrNameLst>
                                      </p:cBhvr>
                                      <p:to>
                                        <p:strVal val="0.5"/>
                                      </p:to>
                                    </p:set>
                                    <p:animEffect filter="image" prLst="opacity: 0.5">
                                      <p:cBhvr rctx="IE">
                                        <p:cTn id="21" dur="indefinite"/>
                                        <p:tgtEl>
                                          <p:spTgt spid="13">
                                            <p:graphicEl>
                                              <a:dgm id="{A8B73E5B-50A3-42F8-8594-FABB3387EACC}"/>
                                            </p:graphicEl>
                                          </p:spTgt>
                                        </p:tgtEl>
                                      </p:cBhvr>
                                    </p:animEffect>
                                  </p:childTnLst>
                                </p:cTn>
                              </p:par>
                              <p:par>
                                <p:cTn id="22" presetID="9" presetClass="emph" presetSubtype="0" grpId="1" nodeType="withEffect">
                                  <p:stCondLst>
                                    <p:cond delay="0"/>
                                  </p:stCondLst>
                                  <p:childTnLst>
                                    <p:set>
                                      <p:cBhvr>
                                        <p:cTn id="23" dur="indefinite"/>
                                        <p:tgtEl>
                                          <p:spTgt spid="13">
                                            <p:graphicEl>
                                              <a:dgm id="{D1EA8DFD-6F67-457C-ABD9-3F18323C0C83}"/>
                                            </p:graphicEl>
                                          </p:spTgt>
                                        </p:tgtEl>
                                        <p:attrNameLst>
                                          <p:attrName>style.opacity</p:attrName>
                                        </p:attrNameLst>
                                      </p:cBhvr>
                                      <p:to>
                                        <p:strVal val="0.5"/>
                                      </p:to>
                                    </p:set>
                                    <p:animEffect filter="image" prLst="opacity: 0.5">
                                      <p:cBhvr rctx="IE">
                                        <p:cTn id="24" dur="indefinite"/>
                                        <p:tgtEl>
                                          <p:spTgt spid="13">
                                            <p:graphicEl>
                                              <a:dgm id="{D1EA8DFD-6F67-457C-ABD9-3F18323C0C8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graphicEl>
                                              <a:dgm id="{32C8E492-1645-4EF8-ABD6-CD83CFAEFA22}"/>
                                            </p:graphicEl>
                                          </p:spTgt>
                                        </p:tgtEl>
                                        <p:attrNameLst>
                                          <p:attrName>style.visibility</p:attrName>
                                        </p:attrNameLst>
                                      </p:cBhvr>
                                      <p:to>
                                        <p:strVal val="visible"/>
                                      </p:to>
                                    </p:set>
                                    <p:animEffect transition="in" filter="fade">
                                      <p:cBhvr>
                                        <p:cTn id="29" dur="500"/>
                                        <p:tgtEl>
                                          <p:spTgt spid="13">
                                            <p:graphicEl>
                                              <a:dgm id="{32C8E492-1645-4EF8-ABD6-CD83CFAEFA22}"/>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graphicEl>
                                              <a:dgm id="{3130A12F-5B49-4ABE-A11E-59AE765D2F59}"/>
                                            </p:graphicEl>
                                          </p:spTgt>
                                        </p:tgtEl>
                                        <p:attrNameLst>
                                          <p:attrName>style.visibility</p:attrName>
                                        </p:attrNameLst>
                                      </p:cBhvr>
                                      <p:to>
                                        <p:strVal val="visible"/>
                                      </p:to>
                                    </p:set>
                                    <p:animEffect transition="in" filter="fade">
                                      <p:cBhvr>
                                        <p:cTn id="32" dur="500"/>
                                        <p:tgtEl>
                                          <p:spTgt spid="13">
                                            <p:graphicEl>
                                              <a:dgm id="{3130A12F-5B49-4ABE-A11E-59AE765D2F59}"/>
                                            </p:graphicEl>
                                          </p:spTgt>
                                        </p:tgtEl>
                                      </p:cBhvr>
                                    </p:animEffect>
                                  </p:childTnLst>
                                </p:cTn>
                              </p:par>
                              <p:par>
                                <p:cTn id="33" presetID="9" presetClass="emph" presetSubtype="0" grpId="1" nodeType="withEffect">
                                  <p:stCondLst>
                                    <p:cond delay="0"/>
                                  </p:stCondLst>
                                  <p:childTnLst>
                                    <p:set>
                                      <p:cBhvr>
                                        <p:cTn id="34" dur="indefinite"/>
                                        <p:tgtEl>
                                          <p:spTgt spid="13">
                                            <p:graphicEl>
                                              <a:dgm id="{755D50EE-61E6-46E4-91E4-967ECFA6ACD4}"/>
                                            </p:graphicEl>
                                          </p:spTgt>
                                        </p:tgtEl>
                                        <p:attrNameLst>
                                          <p:attrName>style.opacity</p:attrName>
                                        </p:attrNameLst>
                                      </p:cBhvr>
                                      <p:to>
                                        <p:strVal val="0.5"/>
                                      </p:to>
                                    </p:set>
                                    <p:animEffect filter="image" prLst="opacity: 0.5">
                                      <p:cBhvr rctx="IE">
                                        <p:cTn id="35" dur="indefinite"/>
                                        <p:tgtEl>
                                          <p:spTgt spid="13">
                                            <p:graphicEl>
                                              <a:dgm id="{755D50EE-61E6-46E4-91E4-967ECFA6ACD4}"/>
                                            </p:graphicEl>
                                          </p:spTgt>
                                        </p:tgtEl>
                                      </p:cBhvr>
                                    </p:animEffect>
                                  </p:childTnLst>
                                </p:cTn>
                              </p:par>
                              <p:par>
                                <p:cTn id="36" presetID="9" presetClass="emph" presetSubtype="0" grpId="1" nodeType="withEffect">
                                  <p:stCondLst>
                                    <p:cond delay="0"/>
                                  </p:stCondLst>
                                  <p:childTnLst>
                                    <p:set>
                                      <p:cBhvr>
                                        <p:cTn id="37" dur="indefinite"/>
                                        <p:tgtEl>
                                          <p:spTgt spid="13">
                                            <p:graphicEl>
                                              <a:dgm id="{9A0AD873-B5D0-49AF-BEA4-17122C064738}"/>
                                            </p:graphicEl>
                                          </p:spTgt>
                                        </p:tgtEl>
                                        <p:attrNameLst>
                                          <p:attrName>style.opacity</p:attrName>
                                        </p:attrNameLst>
                                      </p:cBhvr>
                                      <p:to>
                                        <p:strVal val="0.5"/>
                                      </p:to>
                                    </p:set>
                                    <p:animEffect filter="image" prLst="opacity: 0.5">
                                      <p:cBhvr rctx="IE">
                                        <p:cTn id="38" dur="indefinite"/>
                                        <p:tgtEl>
                                          <p:spTgt spid="13">
                                            <p:graphicEl>
                                              <a:dgm id="{9A0AD873-B5D0-49AF-BEA4-17122C064738}"/>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graphicEl>
                                              <a:dgm id="{68AB76A9-FBA6-46B3-9A71-C97F26C7DFD4}"/>
                                            </p:graphicEl>
                                          </p:spTgt>
                                        </p:tgtEl>
                                        <p:attrNameLst>
                                          <p:attrName>style.visibility</p:attrName>
                                        </p:attrNameLst>
                                      </p:cBhvr>
                                      <p:to>
                                        <p:strVal val="visible"/>
                                      </p:to>
                                    </p:set>
                                    <p:animEffect transition="in" filter="fade">
                                      <p:cBhvr>
                                        <p:cTn id="43" dur="500"/>
                                        <p:tgtEl>
                                          <p:spTgt spid="13">
                                            <p:graphicEl>
                                              <a:dgm id="{68AB76A9-FBA6-46B3-9A71-C97F26C7DFD4}"/>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graphicEl>
                                              <a:dgm id="{1CA86543-AD1A-4836-A745-6EEE792C602B}"/>
                                            </p:graphicEl>
                                          </p:spTgt>
                                        </p:tgtEl>
                                        <p:attrNameLst>
                                          <p:attrName>style.visibility</p:attrName>
                                        </p:attrNameLst>
                                      </p:cBhvr>
                                      <p:to>
                                        <p:strVal val="visible"/>
                                      </p:to>
                                    </p:set>
                                    <p:animEffect transition="in" filter="fade">
                                      <p:cBhvr>
                                        <p:cTn id="46" dur="500"/>
                                        <p:tgtEl>
                                          <p:spTgt spid="13">
                                            <p:graphicEl>
                                              <a:dgm id="{1CA86543-AD1A-4836-A745-6EEE792C602B}"/>
                                            </p:graphicEl>
                                          </p:spTgt>
                                        </p:tgtEl>
                                      </p:cBhvr>
                                    </p:animEffect>
                                  </p:childTnLst>
                                </p:cTn>
                              </p:par>
                              <p:par>
                                <p:cTn id="47" presetID="9" presetClass="emph" presetSubtype="0" grpId="1" nodeType="withEffect">
                                  <p:stCondLst>
                                    <p:cond delay="0"/>
                                  </p:stCondLst>
                                  <p:childTnLst>
                                    <p:set>
                                      <p:cBhvr>
                                        <p:cTn id="48" dur="indefinite"/>
                                        <p:tgtEl>
                                          <p:spTgt spid="13">
                                            <p:graphicEl>
                                              <a:dgm id="{32C8E492-1645-4EF8-ABD6-CD83CFAEFA22}"/>
                                            </p:graphicEl>
                                          </p:spTgt>
                                        </p:tgtEl>
                                        <p:attrNameLst>
                                          <p:attrName>style.opacity</p:attrName>
                                        </p:attrNameLst>
                                      </p:cBhvr>
                                      <p:to>
                                        <p:strVal val="0.5"/>
                                      </p:to>
                                    </p:set>
                                    <p:animEffect filter="image" prLst="opacity: 0.5">
                                      <p:cBhvr rctx="IE">
                                        <p:cTn id="49" dur="indefinite"/>
                                        <p:tgtEl>
                                          <p:spTgt spid="13">
                                            <p:graphicEl>
                                              <a:dgm id="{32C8E492-1645-4EF8-ABD6-CD83CFAEFA22}"/>
                                            </p:graphicEl>
                                          </p:spTgt>
                                        </p:tgtEl>
                                      </p:cBhvr>
                                    </p:animEffect>
                                  </p:childTnLst>
                                </p:cTn>
                              </p:par>
                              <p:par>
                                <p:cTn id="50" presetID="9" presetClass="emph" presetSubtype="0" grpId="1" nodeType="withEffect">
                                  <p:stCondLst>
                                    <p:cond delay="0"/>
                                  </p:stCondLst>
                                  <p:childTnLst>
                                    <p:set>
                                      <p:cBhvr>
                                        <p:cTn id="51" dur="indefinite"/>
                                        <p:tgtEl>
                                          <p:spTgt spid="13">
                                            <p:graphicEl>
                                              <a:dgm id="{3130A12F-5B49-4ABE-A11E-59AE765D2F59}"/>
                                            </p:graphicEl>
                                          </p:spTgt>
                                        </p:tgtEl>
                                        <p:attrNameLst>
                                          <p:attrName>style.opacity</p:attrName>
                                        </p:attrNameLst>
                                      </p:cBhvr>
                                      <p:to>
                                        <p:strVal val="0.5"/>
                                      </p:to>
                                    </p:set>
                                    <p:animEffect filter="image" prLst="opacity: 0.5">
                                      <p:cBhvr rctx="IE">
                                        <p:cTn id="52" dur="indefinite"/>
                                        <p:tgtEl>
                                          <p:spTgt spid="13">
                                            <p:graphicEl>
                                              <a:dgm id="{3130A12F-5B49-4ABE-A11E-59AE765D2F59}"/>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graphicEl>
                                              <a:dgm id="{E5F89D8E-508F-4562-9697-55FCFA6F2A0A}"/>
                                            </p:graphicEl>
                                          </p:spTgt>
                                        </p:tgtEl>
                                        <p:attrNameLst>
                                          <p:attrName>style.visibility</p:attrName>
                                        </p:attrNameLst>
                                      </p:cBhvr>
                                      <p:to>
                                        <p:strVal val="visible"/>
                                      </p:to>
                                    </p:set>
                                    <p:animEffect transition="in" filter="fade">
                                      <p:cBhvr>
                                        <p:cTn id="57" dur="500"/>
                                        <p:tgtEl>
                                          <p:spTgt spid="13">
                                            <p:graphicEl>
                                              <a:dgm id="{E5F89D8E-508F-4562-9697-55FCFA6F2A0A}"/>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graphicEl>
                                              <a:dgm id="{02B7444F-D31E-4652-A191-9F58C7151433}"/>
                                            </p:graphicEl>
                                          </p:spTgt>
                                        </p:tgtEl>
                                        <p:attrNameLst>
                                          <p:attrName>style.visibility</p:attrName>
                                        </p:attrNameLst>
                                      </p:cBhvr>
                                      <p:to>
                                        <p:strVal val="visible"/>
                                      </p:to>
                                    </p:set>
                                    <p:animEffect transition="in" filter="fade">
                                      <p:cBhvr>
                                        <p:cTn id="60" dur="500"/>
                                        <p:tgtEl>
                                          <p:spTgt spid="13">
                                            <p:graphicEl>
                                              <a:dgm id="{02B7444F-D31E-4652-A191-9F58C7151433}"/>
                                            </p:graphicEl>
                                          </p:spTgt>
                                        </p:tgtEl>
                                      </p:cBhvr>
                                    </p:animEffect>
                                  </p:childTnLst>
                                </p:cTn>
                              </p:par>
                              <p:par>
                                <p:cTn id="61" presetID="9" presetClass="emph" presetSubtype="0" grpId="1" nodeType="withEffect">
                                  <p:stCondLst>
                                    <p:cond delay="0"/>
                                  </p:stCondLst>
                                  <p:childTnLst>
                                    <p:set>
                                      <p:cBhvr>
                                        <p:cTn id="62" dur="indefinite"/>
                                        <p:tgtEl>
                                          <p:spTgt spid="13">
                                            <p:graphicEl>
                                              <a:dgm id="{68AB76A9-FBA6-46B3-9A71-C97F26C7DFD4}"/>
                                            </p:graphicEl>
                                          </p:spTgt>
                                        </p:tgtEl>
                                        <p:attrNameLst>
                                          <p:attrName>style.opacity</p:attrName>
                                        </p:attrNameLst>
                                      </p:cBhvr>
                                      <p:to>
                                        <p:strVal val="0.5"/>
                                      </p:to>
                                    </p:set>
                                    <p:animEffect filter="image" prLst="opacity: 0.5">
                                      <p:cBhvr rctx="IE">
                                        <p:cTn id="63" dur="indefinite"/>
                                        <p:tgtEl>
                                          <p:spTgt spid="13">
                                            <p:graphicEl>
                                              <a:dgm id="{68AB76A9-FBA6-46B3-9A71-C97F26C7DFD4}"/>
                                            </p:graphicEl>
                                          </p:spTgt>
                                        </p:tgtEl>
                                      </p:cBhvr>
                                    </p:animEffect>
                                  </p:childTnLst>
                                </p:cTn>
                              </p:par>
                              <p:par>
                                <p:cTn id="64" presetID="9" presetClass="emph" presetSubtype="0" grpId="1" nodeType="withEffect">
                                  <p:stCondLst>
                                    <p:cond delay="0"/>
                                  </p:stCondLst>
                                  <p:childTnLst>
                                    <p:set>
                                      <p:cBhvr>
                                        <p:cTn id="65" dur="indefinite"/>
                                        <p:tgtEl>
                                          <p:spTgt spid="13">
                                            <p:graphicEl>
                                              <a:dgm id="{1CA86543-AD1A-4836-A745-6EEE792C602B}"/>
                                            </p:graphicEl>
                                          </p:spTgt>
                                        </p:tgtEl>
                                        <p:attrNameLst>
                                          <p:attrName>style.opacity</p:attrName>
                                        </p:attrNameLst>
                                      </p:cBhvr>
                                      <p:to>
                                        <p:strVal val="0.5"/>
                                      </p:to>
                                    </p:set>
                                    <p:animEffect filter="image" prLst="opacity: 0.5">
                                      <p:cBhvr rctx="IE">
                                        <p:cTn id="66" dur="indefinite"/>
                                        <p:tgtEl>
                                          <p:spTgt spid="13">
                                            <p:graphicEl>
                                              <a:dgm id="{1CA86543-AD1A-4836-A745-6EEE792C602B}"/>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3">
                                            <p:graphicEl>
                                              <a:dgm id="{98DA5EC0-8D45-45A7-B2F3-CF5B14FDFF6A}"/>
                                            </p:graphicEl>
                                          </p:spTgt>
                                        </p:tgtEl>
                                        <p:attrNameLst>
                                          <p:attrName>style.visibility</p:attrName>
                                        </p:attrNameLst>
                                      </p:cBhvr>
                                      <p:to>
                                        <p:strVal val="visible"/>
                                      </p:to>
                                    </p:set>
                                    <p:animEffect transition="in" filter="fade">
                                      <p:cBhvr>
                                        <p:cTn id="71" dur="500"/>
                                        <p:tgtEl>
                                          <p:spTgt spid="13">
                                            <p:graphicEl>
                                              <a:dgm id="{98DA5EC0-8D45-45A7-B2F3-CF5B14FDFF6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
                                            <p:graphicEl>
                                              <a:dgm id="{F3649DE0-4129-4244-A71E-1484A98FA8E2}"/>
                                            </p:graphicEl>
                                          </p:spTgt>
                                        </p:tgtEl>
                                        <p:attrNameLst>
                                          <p:attrName>style.visibility</p:attrName>
                                        </p:attrNameLst>
                                      </p:cBhvr>
                                      <p:to>
                                        <p:strVal val="visible"/>
                                      </p:to>
                                    </p:set>
                                    <p:animEffect transition="in" filter="fade">
                                      <p:cBhvr>
                                        <p:cTn id="74" dur="500"/>
                                        <p:tgtEl>
                                          <p:spTgt spid="13">
                                            <p:graphicEl>
                                              <a:dgm id="{F3649DE0-4129-4244-A71E-1484A98FA8E2}"/>
                                            </p:graphicEl>
                                          </p:spTgt>
                                        </p:tgtEl>
                                      </p:cBhvr>
                                    </p:animEffect>
                                  </p:childTnLst>
                                </p:cTn>
                              </p:par>
                              <p:par>
                                <p:cTn id="75" presetID="9" presetClass="emph" presetSubtype="0" grpId="1" nodeType="withEffect">
                                  <p:stCondLst>
                                    <p:cond delay="0"/>
                                  </p:stCondLst>
                                  <p:childTnLst>
                                    <p:set>
                                      <p:cBhvr>
                                        <p:cTn id="76" dur="indefinite"/>
                                        <p:tgtEl>
                                          <p:spTgt spid="13">
                                            <p:graphicEl>
                                              <a:dgm id="{E5F89D8E-508F-4562-9697-55FCFA6F2A0A}"/>
                                            </p:graphicEl>
                                          </p:spTgt>
                                        </p:tgtEl>
                                        <p:attrNameLst>
                                          <p:attrName>style.opacity</p:attrName>
                                        </p:attrNameLst>
                                      </p:cBhvr>
                                      <p:to>
                                        <p:strVal val="0.5"/>
                                      </p:to>
                                    </p:set>
                                    <p:animEffect filter="image" prLst="opacity: 0.5">
                                      <p:cBhvr rctx="IE">
                                        <p:cTn id="77" dur="indefinite"/>
                                        <p:tgtEl>
                                          <p:spTgt spid="13">
                                            <p:graphicEl>
                                              <a:dgm id="{E5F89D8E-508F-4562-9697-55FCFA6F2A0A}"/>
                                            </p:graphicEl>
                                          </p:spTgt>
                                        </p:tgtEl>
                                      </p:cBhvr>
                                    </p:animEffect>
                                  </p:childTnLst>
                                </p:cTn>
                              </p:par>
                              <p:par>
                                <p:cTn id="78" presetID="9" presetClass="emph" presetSubtype="0" grpId="1" nodeType="withEffect">
                                  <p:stCondLst>
                                    <p:cond delay="0"/>
                                  </p:stCondLst>
                                  <p:childTnLst>
                                    <p:set>
                                      <p:cBhvr>
                                        <p:cTn id="79" dur="indefinite"/>
                                        <p:tgtEl>
                                          <p:spTgt spid="13">
                                            <p:graphicEl>
                                              <a:dgm id="{02B7444F-D31E-4652-A191-9F58C7151433}"/>
                                            </p:graphicEl>
                                          </p:spTgt>
                                        </p:tgtEl>
                                        <p:attrNameLst>
                                          <p:attrName>style.opacity</p:attrName>
                                        </p:attrNameLst>
                                      </p:cBhvr>
                                      <p:to>
                                        <p:strVal val="0.5"/>
                                      </p:to>
                                    </p:set>
                                    <p:animEffect filter="image" prLst="opacity: 0.5">
                                      <p:cBhvr rctx="IE">
                                        <p:cTn id="80" dur="indefinite"/>
                                        <p:tgtEl>
                                          <p:spTgt spid="13">
                                            <p:graphicEl>
                                              <a:dgm id="{02B7444F-D31E-4652-A191-9F58C715143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Graphic spid="13" grpId="1"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3CD051-119B-DE9B-A131-DFECA542A8B1}"/>
              </a:ext>
            </a:extLst>
          </p:cNvPr>
          <p:cNvPicPr>
            <a:picLocks noChangeAspect="1"/>
          </p:cNvPicPr>
          <p:nvPr/>
        </p:nvPicPr>
        <p:blipFill>
          <a:blip r:embed="rId3"/>
          <a:stretch>
            <a:fillRect/>
          </a:stretch>
        </p:blipFill>
        <p:spPr>
          <a:xfrm>
            <a:off x="7429173" y="161575"/>
            <a:ext cx="1322028" cy="712326"/>
          </a:xfrm>
          <a:prstGeom prst="rect">
            <a:avLst/>
          </a:prstGeom>
        </p:spPr>
      </p:pic>
      <p:sp>
        <p:nvSpPr>
          <p:cNvPr id="29" name="Textfeld 28">
            <a:extLst>
              <a:ext uri="{FF2B5EF4-FFF2-40B4-BE49-F238E27FC236}">
                <a16:creationId xmlns:a16="http://schemas.microsoft.com/office/drawing/2014/main" id="{065F9031-7221-44A4-A7F0-EF075C832ADE}"/>
              </a:ext>
            </a:extLst>
          </p:cNvPr>
          <p:cNvSpPr txBox="1"/>
          <p:nvPr/>
        </p:nvSpPr>
        <p:spPr>
          <a:xfrm>
            <a:off x="8038052" y="1775328"/>
            <a:ext cx="3276334" cy="1077218"/>
          </a:xfrm>
          <a:prstGeom prst="rect">
            <a:avLst/>
          </a:prstGeom>
          <a:noFill/>
        </p:spPr>
        <p:txBody>
          <a:bodyPr wrap="square" rtlCol="0">
            <a:spAutoFit/>
          </a:bodyPr>
          <a:lstStyle/>
          <a:p>
            <a:pPr algn="ctr"/>
            <a:r>
              <a:rPr lang="en-US" sz="1600"/>
              <a:t>Connect apps on an enterprise message queueing and pub-sub platform using open protocols including JMS 2.0​</a:t>
            </a:r>
          </a:p>
        </p:txBody>
      </p:sp>
      <p:sp>
        <p:nvSpPr>
          <p:cNvPr id="30" name="Textfeld 29">
            <a:extLst>
              <a:ext uri="{FF2B5EF4-FFF2-40B4-BE49-F238E27FC236}">
                <a16:creationId xmlns:a16="http://schemas.microsoft.com/office/drawing/2014/main" id="{0B60BB5A-3604-47CA-A2F2-C5FDAED93329}"/>
              </a:ext>
            </a:extLst>
          </p:cNvPr>
          <p:cNvSpPr txBox="1"/>
          <p:nvPr/>
        </p:nvSpPr>
        <p:spPr>
          <a:xfrm>
            <a:off x="7892199" y="4315402"/>
            <a:ext cx="3499507" cy="830997"/>
          </a:xfrm>
          <a:prstGeom prst="rect">
            <a:avLst/>
          </a:prstGeom>
          <a:noFill/>
        </p:spPr>
        <p:txBody>
          <a:bodyPr wrap="square" rtlCol="0">
            <a:spAutoFit/>
          </a:bodyPr>
          <a:lstStyle/>
          <a:p>
            <a:pPr algn="ctr"/>
            <a:r>
              <a:rPr lang="en-US" sz="1600"/>
              <a:t>Cloud-scale, low latency streaming platform supporting Apache Kafka and AMQP clients and services​</a:t>
            </a:r>
          </a:p>
        </p:txBody>
      </p:sp>
      <p:sp>
        <p:nvSpPr>
          <p:cNvPr id="3" name="Rechteck 2">
            <a:extLst>
              <a:ext uri="{FF2B5EF4-FFF2-40B4-BE49-F238E27FC236}">
                <a16:creationId xmlns:a16="http://schemas.microsoft.com/office/drawing/2014/main" id="{C21D5D14-7A8E-4AA0-9480-FC1AA02EA89B}"/>
              </a:ext>
            </a:extLst>
          </p:cNvPr>
          <p:cNvSpPr/>
          <p:nvPr/>
        </p:nvSpPr>
        <p:spPr>
          <a:xfrm>
            <a:off x="5258839" y="1890966"/>
            <a:ext cx="918205" cy="84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rechts 11">
            <a:extLst>
              <a:ext uri="{FF2B5EF4-FFF2-40B4-BE49-F238E27FC236}">
                <a16:creationId xmlns:a16="http://schemas.microsoft.com/office/drawing/2014/main" id="{444DC21E-BB60-4F29-8EEB-AD15B2D8960A}"/>
              </a:ext>
            </a:extLst>
          </p:cNvPr>
          <p:cNvSpPr/>
          <p:nvPr/>
        </p:nvSpPr>
        <p:spPr>
          <a:xfrm>
            <a:off x="4234212" y="2156142"/>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feil: 180-Grad 17">
            <a:extLst>
              <a:ext uri="{FF2B5EF4-FFF2-40B4-BE49-F238E27FC236}">
                <a16:creationId xmlns:a16="http://schemas.microsoft.com/office/drawing/2014/main" id="{E0A8C6C6-4293-4FCF-9BCA-25D563A31E02}"/>
              </a:ext>
            </a:extLst>
          </p:cNvPr>
          <p:cNvSpPr/>
          <p:nvPr/>
        </p:nvSpPr>
        <p:spPr>
          <a:xfrm rot="16200000">
            <a:off x="6518099" y="1625960"/>
            <a:ext cx="469392" cy="1371259"/>
          </a:xfrm>
          <a:prstGeom prst="uturn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descr="E-Mail, envelope, gmail - , google - , letztere, mail, message Symbol">
            <a:extLst>
              <a:ext uri="{FF2B5EF4-FFF2-40B4-BE49-F238E27FC236}">
                <a16:creationId xmlns:a16="http://schemas.microsoft.com/office/drawing/2014/main" id="{BEBA52AB-6B50-49B4-8DF3-B27D2EE67F7A}"/>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58492" y="2199198"/>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E-Mail, envelope, gmail - , google - , letztere, mail, message Symbol">
            <a:extLst>
              <a:ext uri="{FF2B5EF4-FFF2-40B4-BE49-F238E27FC236}">
                <a16:creationId xmlns:a16="http://schemas.microsoft.com/office/drawing/2014/main" id="{FC0F94A9-82E0-4E01-9854-F36FB44C51C0}"/>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3641" y="2074337"/>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a:extLst>
              <a:ext uri="{FF2B5EF4-FFF2-40B4-BE49-F238E27FC236}">
                <a16:creationId xmlns:a16="http://schemas.microsoft.com/office/drawing/2014/main" id="{F1834A3F-3EA9-4166-B6EB-5E4FD32E20B9}"/>
              </a:ext>
            </a:extLst>
          </p:cNvPr>
          <p:cNvSpPr/>
          <p:nvPr/>
        </p:nvSpPr>
        <p:spPr>
          <a:xfrm>
            <a:off x="5231339" y="4236093"/>
            <a:ext cx="944880" cy="84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feil: nach rechts 13">
            <a:extLst>
              <a:ext uri="{FF2B5EF4-FFF2-40B4-BE49-F238E27FC236}">
                <a16:creationId xmlns:a16="http://schemas.microsoft.com/office/drawing/2014/main" id="{D737C978-5D3D-47FC-9378-D22D17CB218D}"/>
              </a:ext>
            </a:extLst>
          </p:cNvPr>
          <p:cNvSpPr/>
          <p:nvPr/>
        </p:nvSpPr>
        <p:spPr>
          <a:xfrm>
            <a:off x="4206712" y="4501269"/>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E-Mail, envelope, gmail - , google - , letztere, mail, message Symbol">
            <a:extLst>
              <a:ext uri="{FF2B5EF4-FFF2-40B4-BE49-F238E27FC236}">
                <a16:creationId xmlns:a16="http://schemas.microsoft.com/office/drawing/2014/main" id="{8C918090-F725-46F6-A726-E325FF9A7A2E}"/>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11722" y="4544325"/>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E-Mail, envelope, gmail - , google - , letztere, mail, message Symbol">
            <a:extLst>
              <a:ext uri="{FF2B5EF4-FFF2-40B4-BE49-F238E27FC236}">
                <a16:creationId xmlns:a16="http://schemas.microsoft.com/office/drawing/2014/main" id="{81737E68-DC89-484E-B6CD-295A38FC878C}"/>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1421" y="4441431"/>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15" name="Pfeil: 180-Grad 14">
            <a:extLst>
              <a:ext uri="{FF2B5EF4-FFF2-40B4-BE49-F238E27FC236}">
                <a16:creationId xmlns:a16="http://schemas.microsoft.com/office/drawing/2014/main" id="{A9E97230-F1FC-4090-B017-F5DE25BC1E43}"/>
              </a:ext>
            </a:extLst>
          </p:cNvPr>
          <p:cNvSpPr/>
          <p:nvPr/>
        </p:nvSpPr>
        <p:spPr>
          <a:xfrm rot="16200000">
            <a:off x="6490599" y="3949683"/>
            <a:ext cx="469392" cy="1426260"/>
          </a:xfrm>
          <a:prstGeom prst="uturn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feld 26">
            <a:extLst>
              <a:ext uri="{FF2B5EF4-FFF2-40B4-BE49-F238E27FC236}">
                <a16:creationId xmlns:a16="http://schemas.microsoft.com/office/drawing/2014/main" id="{6258ED04-0CB2-4CAD-B197-78F45116BE92}"/>
              </a:ext>
            </a:extLst>
          </p:cNvPr>
          <p:cNvSpPr txBox="1"/>
          <p:nvPr/>
        </p:nvSpPr>
        <p:spPr>
          <a:xfrm>
            <a:off x="799704" y="4239036"/>
            <a:ext cx="2410392" cy="369332"/>
          </a:xfrm>
          <a:prstGeom prst="rect">
            <a:avLst/>
          </a:prstGeom>
          <a:noFill/>
        </p:spPr>
        <p:txBody>
          <a:bodyPr wrap="square" rtlCol="0">
            <a:spAutoFit/>
          </a:bodyPr>
          <a:lstStyle/>
          <a:p>
            <a:r>
              <a:rPr lang="en-US">
                <a:latin typeface="Segoe UI Semibold" panose="020B0702040204020203" pitchFamily="34" charset="0"/>
                <a:cs typeface="Segoe UI Semibold" panose="020B0702040204020203" pitchFamily="34" charset="0"/>
              </a:rPr>
              <a:t>Event Stream Engine​</a:t>
            </a:r>
          </a:p>
        </p:txBody>
      </p:sp>
      <p:sp>
        <p:nvSpPr>
          <p:cNvPr id="4" name="TextBox 3">
            <a:extLst>
              <a:ext uri="{FF2B5EF4-FFF2-40B4-BE49-F238E27FC236}">
                <a16:creationId xmlns:a16="http://schemas.microsoft.com/office/drawing/2014/main" id="{47C3D186-2B77-4CFB-875C-A770E271DA41}"/>
              </a:ext>
            </a:extLst>
          </p:cNvPr>
          <p:cNvSpPr txBox="1"/>
          <p:nvPr/>
        </p:nvSpPr>
        <p:spPr>
          <a:xfrm>
            <a:off x="921712" y="4735845"/>
            <a:ext cx="2913937" cy="276999"/>
          </a:xfrm>
          <a:prstGeom prst="rect">
            <a:avLst/>
          </a:prstGeom>
          <a:noFill/>
        </p:spPr>
        <p:txBody>
          <a:bodyPr wrap="square" lIns="0" tIns="0" rIns="0" bIns="0" rtlCol="0" anchor="t" anchorCtr="0">
            <a:spAutoFit/>
          </a:bodyPr>
          <a:lstStyle/>
          <a:p>
            <a:pPr algn="ctr"/>
            <a:r>
              <a:rPr lang="en-US">
                <a:solidFill>
                  <a:srgbClr val="008FFC"/>
                </a:solidFill>
                <a:latin typeface="Segoe UI" panose="020B0502040204020203" pitchFamily="34" charset="0"/>
                <a:ea typeface="Segoe UI Black" panose="020B0A02040204020203" pitchFamily="34" charset="0"/>
                <a:cs typeface="Segoe UI" panose="020B0502040204020203" pitchFamily="34" charset="0"/>
              </a:rPr>
              <a:t>Azure Event Hubs</a:t>
            </a:r>
          </a:p>
        </p:txBody>
      </p:sp>
      <p:sp>
        <p:nvSpPr>
          <p:cNvPr id="26" name="Textfeld 25">
            <a:extLst>
              <a:ext uri="{FF2B5EF4-FFF2-40B4-BE49-F238E27FC236}">
                <a16:creationId xmlns:a16="http://schemas.microsoft.com/office/drawing/2014/main" id="{7206EFE4-187B-41FB-8825-37C721502F28}"/>
              </a:ext>
            </a:extLst>
          </p:cNvPr>
          <p:cNvSpPr txBox="1"/>
          <p:nvPr/>
        </p:nvSpPr>
        <p:spPr>
          <a:xfrm>
            <a:off x="799704" y="1919527"/>
            <a:ext cx="2657244" cy="369332"/>
          </a:xfrm>
          <a:prstGeom prst="rect">
            <a:avLst/>
          </a:prstGeom>
          <a:noFill/>
        </p:spPr>
        <p:txBody>
          <a:bodyPr wrap="square" rtlCol="0">
            <a:spAutoFit/>
          </a:bodyPr>
          <a:lstStyle/>
          <a:p>
            <a:r>
              <a:rPr lang="en-US">
                <a:latin typeface="Segoe UI Semibold" panose="020B0702040204020203" pitchFamily="34" charset="0"/>
                <a:cs typeface="Segoe UI Semibold" panose="020B0702040204020203" pitchFamily="34" charset="0"/>
              </a:rPr>
              <a:t>Message Queue Broker</a:t>
            </a:r>
          </a:p>
        </p:txBody>
      </p:sp>
      <p:sp>
        <p:nvSpPr>
          <p:cNvPr id="61" name="TextBox 60">
            <a:extLst>
              <a:ext uri="{FF2B5EF4-FFF2-40B4-BE49-F238E27FC236}">
                <a16:creationId xmlns:a16="http://schemas.microsoft.com/office/drawing/2014/main" id="{5DCD7480-DFEC-45AD-97D5-44BAF541C38B}"/>
              </a:ext>
            </a:extLst>
          </p:cNvPr>
          <p:cNvSpPr txBox="1"/>
          <p:nvPr/>
        </p:nvSpPr>
        <p:spPr>
          <a:xfrm>
            <a:off x="921712" y="2365100"/>
            <a:ext cx="2913937" cy="276999"/>
          </a:xfrm>
          <a:prstGeom prst="rect">
            <a:avLst/>
          </a:prstGeom>
          <a:noFill/>
        </p:spPr>
        <p:txBody>
          <a:bodyPr wrap="square" lIns="0" tIns="0" rIns="0" bIns="0" rtlCol="0" anchor="t" anchorCtr="0">
            <a:spAutoFit/>
          </a:bodyPr>
          <a:lstStyle/>
          <a:p>
            <a:pPr algn="ctr"/>
            <a:r>
              <a:rPr lang="en-US">
                <a:solidFill>
                  <a:srgbClr val="008FFC"/>
                </a:solidFill>
                <a:latin typeface="Segoe UI" panose="020B0502040204020203" pitchFamily="34" charset="0"/>
                <a:ea typeface="Segoe UI Black" panose="020B0A02040204020203" pitchFamily="34" charset="0"/>
                <a:cs typeface="Segoe UI" panose="020B0502040204020203" pitchFamily="34" charset="0"/>
              </a:rPr>
              <a:t>Azure Service Bus</a:t>
            </a:r>
          </a:p>
        </p:txBody>
      </p:sp>
      <p:sp>
        <p:nvSpPr>
          <p:cNvPr id="71" name="Textfeld 26">
            <a:extLst>
              <a:ext uri="{FF2B5EF4-FFF2-40B4-BE49-F238E27FC236}">
                <a16:creationId xmlns:a16="http://schemas.microsoft.com/office/drawing/2014/main" id="{5BE32DFD-29CF-4B4D-B74A-4F1878FFD453}"/>
              </a:ext>
            </a:extLst>
          </p:cNvPr>
          <p:cNvSpPr txBox="1"/>
          <p:nvPr/>
        </p:nvSpPr>
        <p:spPr>
          <a:xfrm>
            <a:off x="799704" y="5460505"/>
            <a:ext cx="2802488" cy="369332"/>
          </a:xfrm>
          <a:prstGeom prst="rect">
            <a:avLst/>
          </a:prstGeom>
          <a:noFill/>
        </p:spPr>
        <p:txBody>
          <a:bodyPr wrap="square" rtlCol="0">
            <a:spAutoFit/>
          </a:bodyPr>
          <a:lstStyle/>
          <a:p>
            <a:r>
              <a:rPr lang="en-US">
                <a:latin typeface="Segoe UI Semibold" panose="020B0702040204020203" pitchFamily="34" charset="0"/>
                <a:cs typeface="Segoe UI Semibold" panose="020B0702040204020203" pitchFamily="34" charset="0"/>
              </a:rPr>
              <a:t>Event Stream Processor</a:t>
            </a:r>
          </a:p>
        </p:txBody>
      </p:sp>
      <p:sp>
        <p:nvSpPr>
          <p:cNvPr id="75" name="TextBox 74">
            <a:extLst>
              <a:ext uri="{FF2B5EF4-FFF2-40B4-BE49-F238E27FC236}">
                <a16:creationId xmlns:a16="http://schemas.microsoft.com/office/drawing/2014/main" id="{396E1FFD-1D57-4D76-BEE6-6409261049BC}"/>
              </a:ext>
            </a:extLst>
          </p:cNvPr>
          <p:cNvSpPr txBox="1"/>
          <p:nvPr/>
        </p:nvSpPr>
        <p:spPr>
          <a:xfrm>
            <a:off x="921712" y="5957314"/>
            <a:ext cx="2913938" cy="276999"/>
          </a:xfrm>
          <a:prstGeom prst="rect">
            <a:avLst/>
          </a:prstGeom>
          <a:noFill/>
        </p:spPr>
        <p:txBody>
          <a:bodyPr wrap="square" lIns="0" tIns="0" rIns="0" bIns="0" rtlCol="0" anchor="t" anchorCtr="0">
            <a:spAutoFit/>
          </a:bodyPr>
          <a:lstStyle/>
          <a:p>
            <a:pPr algn="ctr"/>
            <a:r>
              <a:rPr lang="en-US">
                <a:solidFill>
                  <a:srgbClr val="008FFC"/>
                </a:solidFill>
                <a:latin typeface="Segoe UI" panose="020B0502040204020203" pitchFamily="34" charset="0"/>
                <a:ea typeface="Segoe UI Black" panose="020B0A02040204020203" pitchFamily="34" charset="0"/>
                <a:cs typeface="Segoe UI" panose="020B0502040204020203" pitchFamily="34" charset="0"/>
              </a:rPr>
              <a:t>Azure Stream Analytics</a:t>
            </a:r>
          </a:p>
        </p:txBody>
      </p:sp>
      <p:sp>
        <p:nvSpPr>
          <p:cNvPr id="78" name="Textfeld 29">
            <a:extLst>
              <a:ext uri="{FF2B5EF4-FFF2-40B4-BE49-F238E27FC236}">
                <a16:creationId xmlns:a16="http://schemas.microsoft.com/office/drawing/2014/main" id="{325FC330-DC4F-45B4-9139-0CE65E10DADE}"/>
              </a:ext>
            </a:extLst>
          </p:cNvPr>
          <p:cNvSpPr txBox="1"/>
          <p:nvPr/>
        </p:nvSpPr>
        <p:spPr>
          <a:xfrm>
            <a:off x="7926464" y="5399054"/>
            <a:ext cx="3499507" cy="1077218"/>
          </a:xfrm>
          <a:prstGeom prst="rect">
            <a:avLst/>
          </a:prstGeom>
          <a:noFill/>
        </p:spPr>
        <p:txBody>
          <a:bodyPr wrap="square" rtlCol="0">
            <a:spAutoFit/>
          </a:bodyPr>
          <a:lstStyle/>
          <a:p>
            <a:pPr algn="ctr"/>
            <a:r>
              <a:rPr lang="en-US" sz="1600"/>
              <a:t>Real-time stream processing and analytics engine with rich development tools and low/no-code editor experiences​</a:t>
            </a:r>
          </a:p>
        </p:txBody>
      </p:sp>
      <p:sp>
        <p:nvSpPr>
          <p:cNvPr id="66" name="Pfeil: nach rechts 13">
            <a:extLst>
              <a:ext uri="{FF2B5EF4-FFF2-40B4-BE49-F238E27FC236}">
                <a16:creationId xmlns:a16="http://schemas.microsoft.com/office/drawing/2014/main" id="{1C81F573-0518-46EF-ABC6-51C88D33E4F3}"/>
              </a:ext>
            </a:extLst>
          </p:cNvPr>
          <p:cNvSpPr/>
          <p:nvPr/>
        </p:nvSpPr>
        <p:spPr>
          <a:xfrm>
            <a:off x="4234212" y="5693824"/>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2" descr="E-Mail, envelope, gmail - , google - , letztere, mail, message Symbol">
            <a:extLst>
              <a:ext uri="{FF2B5EF4-FFF2-40B4-BE49-F238E27FC236}">
                <a16:creationId xmlns:a16="http://schemas.microsoft.com/office/drawing/2014/main" id="{20216CBC-20FC-4CC5-8547-F3C152D6C70C}"/>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9222" y="5736880"/>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E-Mail, envelope, gmail - , google - , letztere, mail, message Symbol">
            <a:extLst>
              <a:ext uri="{FF2B5EF4-FFF2-40B4-BE49-F238E27FC236}">
                <a16:creationId xmlns:a16="http://schemas.microsoft.com/office/drawing/2014/main" id="{8C2A9102-D4D5-423D-883C-43551142DD1F}"/>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27878" y="5741709"/>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76" name="Rechteck 9">
            <a:extLst>
              <a:ext uri="{FF2B5EF4-FFF2-40B4-BE49-F238E27FC236}">
                <a16:creationId xmlns:a16="http://schemas.microsoft.com/office/drawing/2014/main" id="{46671BBA-BF69-4637-93F2-5ECBFAD48478}"/>
              </a:ext>
            </a:extLst>
          </p:cNvPr>
          <p:cNvSpPr/>
          <p:nvPr/>
        </p:nvSpPr>
        <p:spPr>
          <a:xfrm>
            <a:off x="5231339" y="5457562"/>
            <a:ext cx="944880" cy="84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feil: nach rechts 13">
            <a:extLst>
              <a:ext uri="{FF2B5EF4-FFF2-40B4-BE49-F238E27FC236}">
                <a16:creationId xmlns:a16="http://schemas.microsoft.com/office/drawing/2014/main" id="{CC0AF32D-506C-4B1B-9FC2-3DC210ADE8C7}"/>
              </a:ext>
            </a:extLst>
          </p:cNvPr>
          <p:cNvSpPr/>
          <p:nvPr/>
        </p:nvSpPr>
        <p:spPr>
          <a:xfrm>
            <a:off x="6065470" y="5698653"/>
            <a:ext cx="1041690"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A0ECED-2D87-6A05-6E7F-B06750D33768}"/>
              </a:ext>
            </a:extLst>
          </p:cNvPr>
          <p:cNvSpPr>
            <a:spLocks noGrp="1"/>
          </p:cNvSpPr>
          <p:nvPr>
            <p:ph type="title"/>
          </p:nvPr>
        </p:nvSpPr>
        <p:spPr/>
        <p:txBody>
          <a:bodyPr>
            <a:normAutofit/>
          </a:bodyPr>
          <a:lstStyle/>
          <a:p>
            <a:r>
              <a:rPr lang="de-DE"/>
              <a:t>Azure Messaging Platform</a:t>
            </a:r>
            <a:endParaRPr lang="en-US" b="0">
              <a:latin typeface="Segoe UI" panose="020B0502040204020203" pitchFamily="34" charset="0"/>
              <a:cs typeface="Segoe UI" panose="020B0502040204020203" pitchFamily="34" charset="0"/>
            </a:endParaRPr>
          </a:p>
        </p:txBody>
      </p:sp>
      <p:pic>
        <p:nvPicPr>
          <p:cNvPr id="7" name="Graphic 6">
            <a:extLst>
              <a:ext uri="{FF2B5EF4-FFF2-40B4-BE49-F238E27FC236}">
                <a16:creationId xmlns:a16="http://schemas.microsoft.com/office/drawing/2014/main" id="{67D99826-83D9-22A2-921D-7527C7B8AA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45445" y="5512220"/>
            <a:ext cx="706476" cy="706476"/>
          </a:xfrm>
          <a:prstGeom prst="rect">
            <a:avLst/>
          </a:prstGeom>
        </p:spPr>
      </p:pic>
      <p:pic>
        <p:nvPicPr>
          <p:cNvPr id="39" name="Content Placeholder 8">
            <a:extLst>
              <a:ext uri="{FF2B5EF4-FFF2-40B4-BE49-F238E27FC236}">
                <a16:creationId xmlns:a16="http://schemas.microsoft.com/office/drawing/2014/main" id="{14CE2D84-4E1B-C9F3-46E3-D5CE4CDF10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45445" y="4284434"/>
            <a:ext cx="673239" cy="725138"/>
          </a:xfrm>
          <a:prstGeom prst="rect">
            <a:avLst/>
          </a:prstGeom>
        </p:spPr>
      </p:pic>
      <p:pic>
        <p:nvPicPr>
          <p:cNvPr id="45" name="Content Placeholder 6">
            <a:extLst>
              <a:ext uri="{FF2B5EF4-FFF2-40B4-BE49-F238E27FC236}">
                <a16:creationId xmlns:a16="http://schemas.microsoft.com/office/drawing/2014/main" id="{E4BECA80-810F-EDFC-19F0-152647B2E0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45445" y="1947280"/>
            <a:ext cx="725487" cy="734666"/>
          </a:xfrm>
          <a:prstGeom prst="rect">
            <a:avLst/>
          </a:prstGeom>
        </p:spPr>
      </p:pic>
      <p:sp>
        <p:nvSpPr>
          <p:cNvPr id="56" name="Textfeld 27">
            <a:extLst>
              <a:ext uri="{FF2B5EF4-FFF2-40B4-BE49-F238E27FC236}">
                <a16:creationId xmlns:a16="http://schemas.microsoft.com/office/drawing/2014/main" id="{BDCB20B2-82C1-25A9-2C73-C168514F5D80}"/>
              </a:ext>
            </a:extLst>
          </p:cNvPr>
          <p:cNvSpPr txBox="1"/>
          <p:nvPr/>
        </p:nvSpPr>
        <p:spPr>
          <a:xfrm>
            <a:off x="9597103" y="2706862"/>
            <a:ext cx="184730" cy="338554"/>
          </a:xfrm>
          <a:prstGeom prst="rect">
            <a:avLst/>
          </a:prstGeom>
          <a:noFill/>
        </p:spPr>
        <p:txBody>
          <a:bodyPr wrap="none" lIns="91440" tIns="45720" rIns="91440" bIns="45720" rtlCol="0" anchor="t">
            <a:spAutoFit/>
          </a:bodyPr>
          <a:lstStyle/>
          <a:p>
            <a:pPr algn="ctr"/>
            <a:endParaRPr lang="en-US" sz="1600">
              <a:cs typeface="Segoe UI"/>
            </a:endParaRPr>
          </a:p>
        </p:txBody>
      </p:sp>
      <p:sp>
        <p:nvSpPr>
          <p:cNvPr id="57" name="Left Brace 56">
            <a:extLst>
              <a:ext uri="{FF2B5EF4-FFF2-40B4-BE49-F238E27FC236}">
                <a16:creationId xmlns:a16="http://schemas.microsoft.com/office/drawing/2014/main" id="{2D5EEF2B-9C0F-0FA1-5A90-56D0CA318458}"/>
              </a:ext>
            </a:extLst>
          </p:cNvPr>
          <p:cNvSpPr/>
          <p:nvPr/>
        </p:nvSpPr>
        <p:spPr>
          <a:xfrm>
            <a:off x="672220" y="1831556"/>
            <a:ext cx="223815" cy="3519696"/>
          </a:xfrm>
          <a:prstGeom prst="leftBrace">
            <a:avLst/>
          </a:prstGeom>
          <a:ln>
            <a:solidFill>
              <a:srgbClr val="008FFC"/>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C6E08B67-CF10-8F30-EFAE-DB4242B49CC1}"/>
              </a:ext>
            </a:extLst>
          </p:cNvPr>
          <p:cNvSpPr txBox="1"/>
          <p:nvPr/>
        </p:nvSpPr>
        <p:spPr>
          <a:xfrm>
            <a:off x="72281" y="3279297"/>
            <a:ext cx="633337" cy="861774"/>
          </a:xfrm>
          <a:prstGeom prst="rect">
            <a:avLst/>
          </a:prstGeom>
        </p:spPr>
        <p:txBody>
          <a:bodyPr wrap="square" lIns="0" tIns="0" rIns="0" bIns="0" rtlCol="0" anchor="t" anchorCtr="0">
            <a:spAutoFit/>
          </a:bodyPr>
          <a:lstStyle/>
          <a:p>
            <a:pPr algn="ctr"/>
            <a:r>
              <a:rPr lang="en-US" sz="800"/>
              <a:t>&gt;75% of S500 customers use 2 or more of our messaging services</a:t>
            </a:r>
          </a:p>
        </p:txBody>
      </p:sp>
      <p:grpSp>
        <p:nvGrpSpPr>
          <p:cNvPr id="62" name="Group 61">
            <a:extLst>
              <a:ext uri="{FF2B5EF4-FFF2-40B4-BE49-F238E27FC236}">
                <a16:creationId xmlns:a16="http://schemas.microsoft.com/office/drawing/2014/main" id="{B4AA9DFD-7BAA-9ED7-EDF0-45C55E879B63}"/>
              </a:ext>
            </a:extLst>
          </p:cNvPr>
          <p:cNvGrpSpPr/>
          <p:nvPr/>
        </p:nvGrpSpPr>
        <p:grpSpPr>
          <a:xfrm>
            <a:off x="8888507" y="148760"/>
            <a:ext cx="3048038" cy="798429"/>
            <a:chOff x="8834125" y="625839"/>
            <a:chExt cx="3048038" cy="798429"/>
          </a:xfrm>
        </p:grpSpPr>
        <p:grpSp>
          <p:nvGrpSpPr>
            <p:cNvPr id="50" name="Group 49">
              <a:extLst>
                <a:ext uri="{FF2B5EF4-FFF2-40B4-BE49-F238E27FC236}">
                  <a16:creationId xmlns:a16="http://schemas.microsoft.com/office/drawing/2014/main" id="{19A587D1-CC3D-7603-0CDC-7C963DB01121}"/>
                </a:ext>
              </a:extLst>
            </p:cNvPr>
            <p:cNvGrpSpPr/>
            <p:nvPr/>
          </p:nvGrpSpPr>
          <p:grpSpPr>
            <a:xfrm>
              <a:off x="8834125" y="652339"/>
              <a:ext cx="623569" cy="758677"/>
              <a:chOff x="9209715" y="188952"/>
              <a:chExt cx="623569" cy="758677"/>
            </a:xfrm>
          </p:grpSpPr>
          <p:pic>
            <p:nvPicPr>
              <p:cNvPr id="2052" name="Picture 4" descr="Home | AMQP">
                <a:extLst>
                  <a:ext uri="{FF2B5EF4-FFF2-40B4-BE49-F238E27FC236}">
                    <a16:creationId xmlns:a16="http://schemas.microsoft.com/office/drawing/2014/main" id="{A91549BF-D53C-7378-0C18-DDE1D353110E}"/>
                  </a:ext>
                </a:extLst>
              </p:cNvPr>
              <p:cNvPicPr>
                <a:picLocks noChangeAspect="1" noChangeArrowheads="1"/>
              </p:cNvPicPr>
              <p:nvPr/>
            </p:nvPicPr>
            <p:blipFill>
              <a:blip r:embed="rId11">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239731" y="188952"/>
                <a:ext cx="586756" cy="48657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03E1EB7A-F2FC-DA26-4460-E8D9B0B12046}"/>
                  </a:ext>
                </a:extLst>
              </p:cNvPr>
              <p:cNvSpPr txBox="1"/>
              <p:nvPr/>
            </p:nvSpPr>
            <p:spPr>
              <a:xfrm>
                <a:off x="9209715" y="670630"/>
                <a:ext cx="623569" cy="276999"/>
              </a:xfrm>
              <a:prstGeom prst="rect">
                <a:avLst/>
              </a:prstGeom>
            </p:spPr>
            <p:txBody>
              <a:bodyPr wrap="none" lIns="0" tIns="0" rIns="0" bIns="0" rtlCol="0" anchor="t" anchorCtr="0">
                <a:spAutoFit/>
              </a:bodyPr>
              <a:lstStyle/>
              <a:p>
                <a:r>
                  <a:rPr lang="de-DE" b="1">
                    <a:solidFill>
                      <a:srgbClr val="A2B0D9"/>
                    </a:solidFill>
                  </a:rPr>
                  <a:t>AMQP</a:t>
                </a:r>
                <a:endParaRPr lang="en-US" b="1">
                  <a:solidFill>
                    <a:srgbClr val="A2B0D9"/>
                  </a:solidFill>
                </a:endParaRPr>
              </a:p>
            </p:txBody>
          </p:sp>
        </p:grpSp>
        <p:pic>
          <p:nvPicPr>
            <p:cNvPr id="2054" name="Picture 6" descr="MQTT (Sparkplug) - Horner APG">
              <a:extLst>
                <a:ext uri="{FF2B5EF4-FFF2-40B4-BE49-F238E27FC236}">
                  <a16:creationId xmlns:a16="http://schemas.microsoft.com/office/drawing/2014/main" id="{D0BBF3D5-9DB1-37AA-85ED-AA1315AA51B9}"/>
                </a:ext>
              </a:extLst>
            </p:cNvPr>
            <p:cNvPicPr>
              <a:picLocks noChangeAspect="1" noChangeArrowheads="1"/>
            </p:cNvPicPr>
            <p:nvPr/>
          </p:nvPicPr>
          <p:blipFill>
            <a:blip r:embed="rId1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563050" y="689311"/>
              <a:ext cx="857790" cy="73495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rchitecture, Design and Code Templates for Big Data Environment | Syntio">
              <a:extLst>
                <a:ext uri="{FF2B5EF4-FFF2-40B4-BE49-F238E27FC236}">
                  <a16:creationId xmlns:a16="http://schemas.microsoft.com/office/drawing/2014/main" id="{A2B28051-ED0B-71BF-C7EE-75A9DC984C4F}"/>
                </a:ext>
              </a:extLst>
            </p:cNvPr>
            <p:cNvPicPr>
              <a:picLocks noChangeAspect="1" noChangeArrowheads="1"/>
            </p:cNvPicPr>
            <p:nvPr/>
          </p:nvPicPr>
          <p:blipFill>
            <a:blip r:embed="rId13">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420839" y="638252"/>
              <a:ext cx="745637" cy="77939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ayara Services Ltd – devoted to Open Source, Java, our customers and ...">
              <a:extLst>
                <a:ext uri="{FF2B5EF4-FFF2-40B4-BE49-F238E27FC236}">
                  <a16:creationId xmlns:a16="http://schemas.microsoft.com/office/drawing/2014/main" id="{A675E851-C4A7-C087-189E-9E5A2CD5D541}"/>
                </a:ext>
              </a:extLst>
            </p:cNvPr>
            <p:cNvPicPr>
              <a:picLocks noChangeAspect="1" noChangeArrowheads="1"/>
            </p:cNvPicPr>
            <p:nvPr/>
          </p:nvPicPr>
          <p:blipFill>
            <a:blip r:embed="rId1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1179070" y="625839"/>
              <a:ext cx="703093" cy="496559"/>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1E1D4E1E-AFBE-0C05-7F0B-9619729FB5D9}"/>
                </a:ext>
              </a:extLst>
            </p:cNvPr>
            <p:cNvSpPr txBox="1"/>
            <p:nvPr/>
          </p:nvSpPr>
          <p:spPr>
            <a:xfrm>
              <a:off x="11364264" y="1117880"/>
              <a:ext cx="363882" cy="276999"/>
            </a:xfrm>
            <a:prstGeom prst="rect">
              <a:avLst/>
            </a:prstGeom>
          </p:spPr>
          <p:txBody>
            <a:bodyPr wrap="none" lIns="0" tIns="0" rIns="0" bIns="0" rtlCol="0" anchor="t" anchorCtr="0">
              <a:spAutoFit/>
            </a:bodyPr>
            <a:lstStyle/>
            <a:p>
              <a:r>
                <a:rPr lang="de-DE" b="1">
                  <a:solidFill>
                    <a:srgbClr val="FDB840"/>
                  </a:solidFill>
                  <a:latin typeface="+mj-lt"/>
                </a:rPr>
                <a:t>JMS</a:t>
              </a:r>
              <a:endParaRPr lang="en-US" b="1">
                <a:solidFill>
                  <a:srgbClr val="FDB840"/>
                </a:solidFill>
                <a:latin typeface="+mj-lt"/>
              </a:endParaRPr>
            </a:p>
          </p:txBody>
        </p:sp>
      </p:grpSp>
      <p:sp>
        <p:nvSpPr>
          <p:cNvPr id="13" name="Textfeld 27">
            <a:extLst>
              <a:ext uri="{FF2B5EF4-FFF2-40B4-BE49-F238E27FC236}">
                <a16:creationId xmlns:a16="http://schemas.microsoft.com/office/drawing/2014/main" id="{C8524F80-E9B2-3338-4813-15EF80770921}"/>
              </a:ext>
            </a:extLst>
          </p:cNvPr>
          <p:cNvSpPr txBox="1"/>
          <p:nvPr/>
        </p:nvSpPr>
        <p:spPr>
          <a:xfrm>
            <a:off x="7960767" y="3144234"/>
            <a:ext cx="3430939" cy="830997"/>
          </a:xfrm>
          <a:prstGeom prst="rect">
            <a:avLst/>
          </a:prstGeom>
          <a:noFill/>
        </p:spPr>
        <p:txBody>
          <a:bodyPr wrap="square" rtlCol="0">
            <a:spAutoFit/>
          </a:bodyPr>
          <a:lstStyle/>
          <a:p>
            <a:pPr algn="ctr"/>
            <a:r>
              <a:rPr lang="en-US" sz="1600"/>
              <a:t>Publish and subscribe MQTT messages and HTTP push and pull for delivery of discrete events​</a:t>
            </a:r>
          </a:p>
        </p:txBody>
      </p:sp>
      <p:sp>
        <p:nvSpPr>
          <p:cNvPr id="19" name="Textfeld 24">
            <a:extLst>
              <a:ext uri="{FF2B5EF4-FFF2-40B4-BE49-F238E27FC236}">
                <a16:creationId xmlns:a16="http://schemas.microsoft.com/office/drawing/2014/main" id="{B7CB2B7F-2E9D-EDF3-D756-EA17D4BE9CA0}"/>
              </a:ext>
            </a:extLst>
          </p:cNvPr>
          <p:cNvSpPr txBox="1"/>
          <p:nvPr/>
        </p:nvSpPr>
        <p:spPr>
          <a:xfrm>
            <a:off x="799704" y="3037403"/>
            <a:ext cx="2657244" cy="369332"/>
          </a:xfrm>
          <a:prstGeom prst="rect">
            <a:avLst/>
          </a:prstGeom>
          <a:noFill/>
        </p:spPr>
        <p:txBody>
          <a:bodyPr wrap="square" rtlCol="0">
            <a:spAutoFit/>
          </a:bodyPr>
          <a:lstStyle/>
          <a:p>
            <a:r>
              <a:rPr lang="en-US">
                <a:latin typeface="Segoe UI Semibold" panose="020B0702040204020203" pitchFamily="34" charset="0"/>
                <a:cs typeface="Segoe UI Semibold" panose="020B0702040204020203" pitchFamily="34" charset="0"/>
              </a:rPr>
              <a:t>Elastic Pub-Sub Broker​</a:t>
            </a:r>
          </a:p>
        </p:txBody>
      </p:sp>
      <p:sp>
        <p:nvSpPr>
          <p:cNvPr id="21" name="TextBox 20">
            <a:extLst>
              <a:ext uri="{FF2B5EF4-FFF2-40B4-BE49-F238E27FC236}">
                <a16:creationId xmlns:a16="http://schemas.microsoft.com/office/drawing/2014/main" id="{51DBE0F3-8D7F-DC2B-5244-7A362B81B321}"/>
              </a:ext>
            </a:extLst>
          </p:cNvPr>
          <p:cNvSpPr txBox="1"/>
          <p:nvPr/>
        </p:nvSpPr>
        <p:spPr>
          <a:xfrm>
            <a:off x="921712" y="3644670"/>
            <a:ext cx="2913937" cy="276999"/>
          </a:xfrm>
          <a:prstGeom prst="rect">
            <a:avLst/>
          </a:prstGeom>
          <a:noFill/>
        </p:spPr>
        <p:txBody>
          <a:bodyPr wrap="square" lIns="0" tIns="0" rIns="0" bIns="0" rtlCol="0" anchor="t" anchorCtr="0">
            <a:spAutoFit/>
          </a:bodyPr>
          <a:lstStyle/>
          <a:p>
            <a:pPr algn="ctr"/>
            <a:r>
              <a:rPr lang="en-US">
                <a:solidFill>
                  <a:srgbClr val="008FFC"/>
                </a:solidFill>
                <a:latin typeface="Segoe UI" panose="020B0502040204020203" pitchFamily="34" charset="0"/>
                <a:ea typeface="Segoe UI Black" panose="020B0A02040204020203" pitchFamily="34" charset="0"/>
                <a:cs typeface="Segoe UI" panose="020B0502040204020203" pitchFamily="34" charset="0"/>
              </a:rPr>
              <a:t>Azure Event Grid</a:t>
            </a:r>
          </a:p>
        </p:txBody>
      </p:sp>
      <p:sp>
        <p:nvSpPr>
          <p:cNvPr id="51" name="Pfeil: nach rechts 20">
            <a:extLst>
              <a:ext uri="{FF2B5EF4-FFF2-40B4-BE49-F238E27FC236}">
                <a16:creationId xmlns:a16="http://schemas.microsoft.com/office/drawing/2014/main" id="{F4ABF752-0135-9A1F-7433-531DB5704655}"/>
              </a:ext>
            </a:extLst>
          </p:cNvPr>
          <p:cNvSpPr/>
          <p:nvPr/>
        </p:nvSpPr>
        <p:spPr>
          <a:xfrm>
            <a:off x="6067165" y="3130598"/>
            <a:ext cx="1070983" cy="238204"/>
          </a:xfrm>
          <a:prstGeom prst="rightArrow">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ndParaRPr>
          </a:p>
        </p:txBody>
      </p:sp>
      <p:pic>
        <p:nvPicPr>
          <p:cNvPr id="52" name="Picture 51" descr="E-Mail, envelope, gmail - , google - , letztere, mail, message Symbol">
            <a:extLst>
              <a:ext uri="{FF2B5EF4-FFF2-40B4-BE49-F238E27FC236}">
                <a16:creationId xmlns:a16="http://schemas.microsoft.com/office/drawing/2014/main" id="{A56F458B-E5E5-B9CE-C444-BCF613BC578C}"/>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0384" y="3139249"/>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54" name="Graphic 5">
            <a:extLst>
              <a:ext uri="{FF2B5EF4-FFF2-40B4-BE49-F238E27FC236}">
                <a16:creationId xmlns:a16="http://schemas.microsoft.com/office/drawing/2014/main" id="{2BE1844C-AB5F-93F3-2B10-C47E2929785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309826" y="3136768"/>
            <a:ext cx="749934" cy="749934"/>
          </a:xfrm>
          <a:prstGeom prst="rect">
            <a:avLst/>
          </a:prstGeom>
        </p:spPr>
      </p:pic>
      <p:sp>
        <p:nvSpPr>
          <p:cNvPr id="55" name="Pfeil: 180-Grad 17">
            <a:extLst>
              <a:ext uri="{FF2B5EF4-FFF2-40B4-BE49-F238E27FC236}">
                <a16:creationId xmlns:a16="http://schemas.microsoft.com/office/drawing/2014/main" id="{3AEA35BD-5BCD-1ACF-1247-82144BD6B013}"/>
              </a:ext>
            </a:extLst>
          </p:cNvPr>
          <p:cNvSpPr/>
          <p:nvPr/>
        </p:nvSpPr>
        <p:spPr>
          <a:xfrm rot="16200000">
            <a:off x="6593316" y="3014189"/>
            <a:ext cx="469392" cy="1371259"/>
          </a:xfrm>
          <a:prstGeom prst="uturnArrow">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ndParaRPr>
          </a:p>
        </p:txBody>
      </p:sp>
      <p:pic>
        <p:nvPicPr>
          <p:cNvPr id="65" name="Picture 64" descr="E-Mail, envelope, gmail - , google - , letztere, mail, message Symbol">
            <a:extLst>
              <a:ext uri="{FF2B5EF4-FFF2-40B4-BE49-F238E27FC236}">
                <a16:creationId xmlns:a16="http://schemas.microsoft.com/office/drawing/2014/main" id="{7056FF9A-1DF1-9423-449F-B18308BCB20A}"/>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2259" y="3476492"/>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E-Mail, envelope, gmail - , google - , letztere, mail, message Symbol">
            <a:extLst>
              <a:ext uri="{FF2B5EF4-FFF2-40B4-BE49-F238E27FC236}">
                <a16:creationId xmlns:a16="http://schemas.microsoft.com/office/drawing/2014/main" id="{A4B82106-E95F-6984-1D78-85D6218FC3A1}"/>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9222" y="3465122"/>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84" name="Pfeil: nach rechts 12">
            <a:extLst>
              <a:ext uri="{FF2B5EF4-FFF2-40B4-BE49-F238E27FC236}">
                <a16:creationId xmlns:a16="http://schemas.microsoft.com/office/drawing/2014/main" id="{DCE87ACE-A78F-44FC-24B7-E10A59C7FE3C}"/>
              </a:ext>
            </a:extLst>
          </p:cNvPr>
          <p:cNvSpPr/>
          <p:nvPr/>
        </p:nvSpPr>
        <p:spPr>
          <a:xfrm>
            <a:off x="4250885" y="3417077"/>
            <a:ext cx="798576" cy="310896"/>
          </a:xfrm>
          <a:prstGeom prst="rightArrow">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ndParaRPr>
          </a:p>
        </p:txBody>
      </p:sp>
    </p:spTree>
    <p:extLst>
      <p:ext uri="{BB962C8B-B14F-4D97-AF65-F5344CB8AC3E}">
        <p14:creationId xmlns:p14="http://schemas.microsoft.com/office/powerpoint/2010/main" val="271465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par>
                                <p:cTn id="58" presetID="10" presetClass="entr" presetSubtype="0" fill="hold" nodeType="with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fade">
                                      <p:cBhvr>
                                        <p:cTn id="63" dur="500"/>
                                        <p:tgtEl>
                                          <p:spTgt spid="84"/>
                                        </p:tgtEl>
                                      </p:cBhvr>
                                    </p:animEffect>
                                  </p:childTnLst>
                                </p:cTn>
                              </p:par>
                              <p:par>
                                <p:cTn id="64" presetID="9" presetClass="emph" presetSubtype="0" grpId="1" nodeType="withEffect">
                                  <p:stCondLst>
                                    <p:cond delay="0"/>
                                  </p:stCondLst>
                                  <p:childTnLst>
                                    <p:set>
                                      <p:cBhvr>
                                        <p:cTn id="65" dur="indefinite"/>
                                        <p:tgtEl>
                                          <p:spTgt spid="29"/>
                                        </p:tgtEl>
                                        <p:attrNameLst>
                                          <p:attrName>style.opacity</p:attrName>
                                        </p:attrNameLst>
                                      </p:cBhvr>
                                      <p:to>
                                        <p:strVal val="0.5"/>
                                      </p:to>
                                    </p:set>
                                    <p:animEffect filter="image" prLst="opacity: 0.5">
                                      <p:cBhvr rctx="IE">
                                        <p:cTn id="66" dur="indefinite"/>
                                        <p:tgtEl>
                                          <p:spTgt spid="29"/>
                                        </p:tgtEl>
                                      </p:cBhvr>
                                    </p:animEffect>
                                  </p:childTnLst>
                                </p:cTn>
                              </p:par>
                              <p:par>
                                <p:cTn id="67" presetID="9" presetClass="emph" presetSubtype="0" grpId="1" nodeType="withEffect" nodePh="1">
                                  <p:stCondLst>
                                    <p:cond delay="0"/>
                                  </p:stCondLst>
                                  <p:endCondLst>
                                    <p:cond evt="begin" delay="0">
                                      <p:tn val="67"/>
                                    </p:cond>
                                  </p:endCondLst>
                                  <p:childTnLst>
                                    <p:set>
                                      <p:cBhvr>
                                        <p:cTn id="68" dur="indefinite"/>
                                        <p:tgtEl>
                                          <p:spTgt spid="3"/>
                                        </p:tgtEl>
                                        <p:attrNameLst>
                                          <p:attrName>style.opacity</p:attrName>
                                        </p:attrNameLst>
                                      </p:cBhvr>
                                      <p:to>
                                        <p:strVal val="0.5"/>
                                      </p:to>
                                    </p:set>
                                    <p:animEffect filter="image" prLst="opacity: 0.5">
                                      <p:cBhvr rctx="IE">
                                        <p:cTn id="69" dur="indefinite"/>
                                        <p:tgtEl>
                                          <p:spTgt spid="3"/>
                                        </p:tgtEl>
                                      </p:cBhvr>
                                    </p:animEffect>
                                  </p:childTnLst>
                                </p:cTn>
                              </p:par>
                              <p:par>
                                <p:cTn id="70" presetID="9" presetClass="emph" presetSubtype="0" grpId="1" nodeType="withEffect">
                                  <p:stCondLst>
                                    <p:cond delay="0"/>
                                  </p:stCondLst>
                                  <p:childTnLst>
                                    <p:set>
                                      <p:cBhvr>
                                        <p:cTn id="71" dur="indefinite"/>
                                        <p:tgtEl>
                                          <p:spTgt spid="12"/>
                                        </p:tgtEl>
                                        <p:attrNameLst>
                                          <p:attrName>style.opacity</p:attrName>
                                        </p:attrNameLst>
                                      </p:cBhvr>
                                      <p:to>
                                        <p:strVal val="0.5"/>
                                      </p:to>
                                    </p:set>
                                    <p:animEffect filter="image" prLst="opacity: 0.5">
                                      <p:cBhvr rctx="IE">
                                        <p:cTn id="72" dur="indefinite"/>
                                        <p:tgtEl>
                                          <p:spTgt spid="12"/>
                                        </p:tgtEl>
                                      </p:cBhvr>
                                    </p:animEffect>
                                  </p:childTnLst>
                                </p:cTn>
                              </p:par>
                              <p:par>
                                <p:cTn id="73" presetID="9" presetClass="emph" presetSubtype="0" grpId="1" nodeType="withEffect">
                                  <p:stCondLst>
                                    <p:cond delay="0"/>
                                  </p:stCondLst>
                                  <p:childTnLst>
                                    <p:set>
                                      <p:cBhvr>
                                        <p:cTn id="74" dur="indefinite"/>
                                        <p:tgtEl>
                                          <p:spTgt spid="18"/>
                                        </p:tgtEl>
                                        <p:attrNameLst>
                                          <p:attrName>style.opacity</p:attrName>
                                        </p:attrNameLst>
                                      </p:cBhvr>
                                      <p:to>
                                        <p:strVal val="0.5"/>
                                      </p:to>
                                    </p:set>
                                    <p:animEffect filter="image" prLst="opacity: 0.5">
                                      <p:cBhvr rctx="IE">
                                        <p:cTn id="75" dur="indefinite"/>
                                        <p:tgtEl>
                                          <p:spTgt spid="18"/>
                                        </p:tgtEl>
                                      </p:cBhvr>
                                    </p:animEffect>
                                  </p:childTnLst>
                                </p:cTn>
                              </p:par>
                              <p:par>
                                <p:cTn id="76" presetID="9" presetClass="emph" presetSubtype="0" nodeType="withEffect">
                                  <p:stCondLst>
                                    <p:cond delay="0"/>
                                  </p:stCondLst>
                                  <p:childTnLst>
                                    <p:set>
                                      <p:cBhvr>
                                        <p:cTn id="77" dur="indefinite"/>
                                        <p:tgtEl>
                                          <p:spTgt spid="40"/>
                                        </p:tgtEl>
                                        <p:attrNameLst>
                                          <p:attrName>style.opacity</p:attrName>
                                        </p:attrNameLst>
                                      </p:cBhvr>
                                      <p:to>
                                        <p:strVal val="0.5"/>
                                      </p:to>
                                    </p:set>
                                    <p:animEffect filter="image" prLst="opacity: 0.5">
                                      <p:cBhvr rctx="IE">
                                        <p:cTn id="78" dur="indefinite"/>
                                        <p:tgtEl>
                                          <p:spTgt spid="40"/>
                                        </p:tgtEl>
                                      </p:cBhvr>
                                    </p:animEffect>
                                  </p:childTnLst>
                                </p:cTn>
                              </p:par>
                              <p:par>
                                <p:cTn id="79" presetID="9" presetClass="emph" presetSubtype="0" nodeType="withEffect">
                                  <p:stCondLst>
                                    <p:cond delay="0"/>
                                  </p:stCondLst>
                                  <p:childTnLst>
                                    <p:set>
                                      <p:cBhvr>
                                        <p:cTn id="80" dur="indefinite"/>
                                        <p:tgtEl>
                                          <p:spTgt spid="43"/>
                                        </p:tgtEl>
                                        <p:attrNameLst>
                                          <p:attrName>style.opacity</p:attrName>
                                        </p:attrNameLst>
                                      </p:cBhvr>
                                      <p:to>
                                        <p:strVal val="0.5"/>
                                      </p:to>
                                    </p:set>
                                    <p:animEffect filter="image" prLst="opacity: 0.5">
                                      <p:cBhvr rctx="IE">
                                        <p:cTn id="81" dur="indefinite"/>
                                        <p:tgtEl>
                                          <p:spTgt spid="43"/>
                                        </p:tgtEl>
                                      </p:cBhvr>
                                    </p:animEffect>
                                  </p:childTnLst>
                                </p:cTn>
                              </p:par>
                              <p:par>
                                <p:cTn id="82" presetID="9" presetClass="emph" presetSubtype="0" grpId="1" nodeType="withEffect">
                                  <p:stCondLst>
                                    <p:cond delay="0"/>
                                  </p:stCondLst>
                                  <p:childTnLst>
                                    <p:set>
                                      <p:cBhvr>
                                        <p:cTn id="83" dur="indefinite"/>
                                        <p:tgtEl>
                                          <p:spTgt spid="26"/>
                                        </p:tgtEl>
                                        <p:attrNameLst>
                                          <p:attrName>style.opacity</p:attrName>
                                        </p:attrNameLst>
                                      </p:cBhvr>
                                      <p:to>
                                        <p:strVal val="0.5"/>
                                      </p:to>
                                    </p:set>
                                    <p:animEffect filter="image" prLst="opacity: 0.5">
                                      <p:cBhvr rctx="IE">
                                        <p:cTn id="84" dur="indefinite"/>
                                        <p:tgtEl>
                                          <p:spTgt spid="26"/>
                                        </p:tgtEl>
                                      </p:cBhvr>
                                    </p:animEffect>
                                  </p:childTnLst>
                                </p:cTn>
                              </p:par>
                              <p:par>
                                <p:cTn id="85" presetID="9" presetClass="emph" presetSubtype="0" grpId="1" nodeType="withEffect">
                                  <p:stCondLst>
                                    <p:cond delay="0"/>
                                  </p:stCondLst>
                                  <p:childTnLst>
                                    <p:set>
                                      <p:cBhvr>
                                        <p:cTn id="86" dur="indefinite"/>
                                        <p:tgtEl>
                                          <p:spTgt spid="61"/>
                                        </p:tgtEl>
                                        <p:attrNameLst>
                                          <p:attrName>style.opacity</p:attrName>
                                        </p:attrNameLst>
                                      </p:cBhvr>
                                      <p:to>
                                        <p:strVal val="0.5"/>
                                      </p:to>
                                    </p:set>
                                    <p:animEffect filter="image" prLst="opacity: 0.5">
                                      <p:cBhvr rctx="IE">
                                        <p:cTn id="87" dur="indefinite"/>
                                        <p:tgtEl>
                                          <p:spTgt spid="61"/>
                                        </p:tgtEl>
                                      </p:cBhvr>
                                    </p:animEffect>
                                  </p:childTnLst>
                                </p:cTn>
                              </p:par>
                              <p:par>
                                <p:cTn id="88" presetID="9" presetClass="emph" presetSubtype="0" nodeType="withEffect">
                                  <p:stCondLst>
                                    <p:cond delay="0"/>
                                  </p:stCondLst>
                                  <p:childTnLst>
                                    <p:set>
                                      <p:cBhvr>
                                        <p:cTn id="89" dur="indefinite"/>
                                        <p:tgtEl>
                                          <p:spTgt spid="45"/>
                                        </p:tgtEl>
                                        <p:attrNameLst>
                                          <p:attrName>style.opacity</p:attrName>
                                        </p:attrNameLst>
                                      </p:cBhvr>
                                      <p:to>
                                        <p:strVal val="0.5"/>
                                      </p:to>
                                    </p:set>
                                    <p:animEffect filter="image" prLst="opacity: 0.5">
                                      <p:cBhvr rctx="IE">
                                        <p:cTn id="90" dur="indefinite"/>
                                        <p:tgtEl>
                                          <p:spTgt spid="4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par>
                                <p:cTn id="96" presetID="10" presetClass="entr" presetSubtype="0" fill="hold" grpId="0" nodeType="withEffect" nodePh="1">
                                  <p:stCondLst>
                                    <p:cond delay="0"/>
                                  </p:stCondLst>
                                  <p:endCondLst>
                                    <p:cond evt="begin" delay="0">
                                      <p:tn val="96"/>
                                    </p:cond>
                                  </p:endCondLst>
                                  <p:childTnLst>
                                    <p:set>
                                      <p:cBhvr>
                                        <p:cTn id="97" dur="1" fill="hold">
                                          <p:stCondLst>
                                            <p:cond delay="0"/>
                                          </p:stCondLst>
                                        </p:cTn>
                                        <p:tgtEl>
                                          <p:spTgt spid="10"/>
                                        </p:tgtEl>
                                        <p:attrNameLst>
                                          <p:attrName>style.visibility</p:attrName>
                                        </p:attrNameLst>
                                      </p:cBhvr>
                                      <p:to>
                                        <p:strVal val="visible"/>
                                      </p:to>
                                    </p:set>
                                    <p:animEffect transition="in" filter="fade">
                                      <p:cBhvr>
                                        <p:cTn id="98" dur="500"/>
                                        <p:tgtEl>
                                          <p:spTgt spid="1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fade">
                                      <p:cBhvr>
                                        <p:cTn id="101" dur="500"/>
                                        <p:tgtEl>
                                          <p:spTgt spid="14"/>
                                        </p:tgtEl>
                                      </p:cBhvr>
                                    </p:animEffect>
                                  </p:childTnLst>
                                </p:cTn>
                              </p:par>
                              <p:par>
                                <p:cTn id="102" presetID="10" presetClass="entr" presetSubtype="0"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par>
                                <p:cTn id="105" presetID="10" presetClass="entr" presetSubtype="0" fill="hold" nodeType="with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500"/>
                                        <p:tgtEl>
                                          <p:spTgt spid="4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5"/>
                                        </p:tgtEl>
                                        <p:attrNameLst>
                                          <p:attrName>style.visibility</p:attrName>
                                        </p:attrNameLst>
                                      </p:cBhvr>
                                      <p:to>
                                        <p:strVal val="visible"/>
                                      </p:to>
                                    </p:set>
                                    <p:animEffect transition="in" filter="fade">
                                      <p:cBhvr>
                                        <p:cTn id="110" dur="500"/>
                                        <p:tgtEl>
                                          <p:spTgt spid="1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fade">
                                      <p:cBhvr>
                                        <p:cTn id="113" dur="500"/>
                                        <p:tgtEl>
                                          <p:spTgt spid="2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
                                        </p:tgtEl>
                                        <p:attrNameLst>
                                          <p:attrName>style.visibility</p:attrName>
                                        </p:attrNameLst>
                                      </p:cBhvr>
                                      <p:to>
                                        <p:strVal val="visible"/>
                                      </p:to>
                                    </p:set>
                                    <p:animEffect transition="in" filter="fade">
                                      <p:cBhvr>
                                        <p:cTn id="116" dur="500"/>
                                        <p:tgtEl>
                                          <p:spTgt spid="4"/>
                                        </p:tgtEl>
                                      </p:cBhvr>
                                    </p:animEffect>
                                  </p:childTnLst>
                                </p:cTn>
                              </p:par>
                              <p:par>
                                <p:cTn id="117" presetID="10" presetClass="entr" presetSubtype="0" fill="hold"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fade">
                                      <p:cBhvr>
                                        <p:cTn id="119" dur="500"/>
                                        <p:tgtEl>
                                          <p:spTgt spid="39"/>
                                        </p:tgtEl>
                                      </p:cBhvr>
                                    </p:animEffect>
                                  </p:childTnLst>
                                </p:cTn>
                              </p:par>
                              <p:par>
                                <p:cTn id="120" presetID="9" presetClass="emph" presetSubtype="0" grpId="1" nodeType="withEffect">
                                  <p:stCondLst>
                                    <p:cond delay="0"/>
                                  </p:stCondLst>
                                  <p:childTnLst>
                                    <p:set>
                                      <p:cBhvr>
                                        <p:cTn id="121" dur="indefinite"/>
                                        <p:tgtEl>
                                          <p:spTgt spid="13"/>
                                        </p:tgtEl>
                                        <p:attrNameLst>
                                          <p:attrName>style.opacity</p:attrName>
                                        </p:attrNameLst>
                                      </p:cBhvr>
                                      <p:to>
                                        <p:strVal val="0.5"/>
                                      </p:to>
                                    </p:set>
                                    <p:animEffect filter="image" prLst="opacity: 0.5">
                                      <p:cBhvr rctx="IE">
                                        <p:cTn id="122" dur="indefinite"/>
                                        <p:tgtEl>
                                          <p:spTgt spid="13"/>
                                        </p:tgtEl>
                                      </p:cBhvr>
                                    </p:animEffect>
                                  </p:childTnLst>
                                </p:cTn>
                              </p:par>
                              <p:par>
                                <p:cTn id="123" presetID="9" presetClass="emph" presetSubtype="0" grpId="1" nodeType="withEffect">
                                  <p:stCondLst>
                                    <p:cond delay="0"/>
                                  </p:stCondLst>
                                  <p:childTnLst>
                                    <p:set>
                                      <p:cBhvr>
                                        <p:cTn id="124" dur="indefinite"/>
                                        <p:tgtEl>
                                          <p:spTgt spid="19"/>
                                        </p:tgtEl>
                                        <p:attrNameLst>
                                          <p:attrName>style.opacity</p:attrName>
                                        </p:attrNameLst>
                                      </p:cBhvr>
                                      <p:to>
                                        <p:strVal val="0.5"/>
                                      </p:to>
                                    </p:set>
                                    <p:animEffect filter="image" prLst="opacity: 0.5">
                                      <p:cBhvr rctx="IE">
                                        <p:cTn id="125" dur="indefinite"/>
                                        <p:tgtEl>
                                          <p:spTgt spid="19"/>
                                        </p:tgtEl>
                                      </p:cBhvr>
                                    </p:animEffect>
                                  </p:childTnLst>
                                </p:cTn>
                              </p:par>
                              <p:par>
                                <p:cTn id="126" presetID="9" presetClass="emph" presetSubtype="0" grpId="1" nodeType="withEffect">
                                  <p:stCondLst>
                                    <p:cond delay="0"/>
                                  </p:stCondLst>
                                  <p:childTnLst>
                                    <p:set>
                                      <p:cBhvr>
                                        <p:cTn id="127" dur="indefinite"/>
                                        <p:tgtEl>
                                          <p:spTgt spid="21"/>
                                        </p:tgtEl>
                                        <p:attrNameLst>
                                          <p:attrName>style.opacity</p:attrName>
                                        </p:attrNameLst>
                                      </p:cBhvr>
                                      <p:to>
                                        <p:strVal val="0.5"/>
                                      </p:to>
                                    </p:set>
                                    <p:animEffect filter="image" prLst="opacity: 0.5">
                                      <p:cBhvr rctx="IE">
                                        <p:cTn id="128" dur="indefinite"/>
                                        <p:tgtEl>
                                          <p:spTgt spid="21"/>
                                        </p:tgtEl>
                                      </p:cBhvr>
                                    </p:animEffect>
                                  </p:childTnLst>
                                </p:cTn>
                              </p:par>
                              <p:par>
                                <p:cTn id="129" presetID="9" presetClass="emph" presetSubtype="0" grpId="1" nodeType="withEffect">
                                  <p:stCondLst>
                                    <p:cond delay="0"/>
                                  </p:stCondLst>
                                  <p:childTnLst>
                                    <p:set>
                                      <p:cBhvr>
                                        <p:cTn id="130" dur="indefinite"/>
                                        <p:tgtEl>
                                          <p:spTgt spid="51"/>
                                        </p:tgtEl>
                                        <p:attrNameLst>
                                          <p:attrName>style.opacity</p:attrName>
                                        </p:attrNameLst>
                                      </p:cBhvr>
                                      <p:to>
                                        <p:strVal val="0.5"/>
                                      </p:to>
                                    </p:set>
                                    <p:animEffect filter="image" prLst="opacity: 0.5">
                                      <p:cBhvr rctx="IE">
                                        <p:cTn id="131" dur="indefinite"/>
                                        <p:tgtEl>
                                          <p:spTgt spid="51"/>
                                        </p:tgtEl>
                                      </p:cBhvr>
                                    </p:animEffect>
                                  </p:childTnLst>
                                </p:cTn>
                              </p:par>
                              <p:par>
                                <p:cTn id="132" presetID="9" presetClass="emph" presetSubtype="0" nodeType="withEffect">
                                  <p:stCondLst>
                                    <p:cond delay="0"/>
                                  </p:stCondLst>
                                  <p:childTnLst>
                                    <p:set>
                                      <p:cBhvr>
                                        <p:cTn id="133" dur="indefinite"/>
                                        <p:tgtEl>
                                          <p:spTgt spid="52"/>
                                        </p:tgtEl>
                                        <p:attrNameLst>
                                          <p:attrName>style.opacity</p:attrName>
                                        </p:attrNameLst>
                                      </p:cBhvr>
                                      <p:to>
                                        <p:strVal val="0.5"/>
                                      </p:to>
                                    </p:set>
                                    <p:animEffect filter="image" prLst="opacity: 0.5">
                                      <p:cBhvr rctx="IE">
                                        <p:cTn id="134" dur="indefinite"/>
                                        <p:tgtEl>
                                          <p:spTgt spid="52"/>
                                        </p:tgtEl>
                                      </p:cBhvr>
                                    </p:animEffect>
                                  </p:childTnLst>
                                </p:cTn>
                              </p:par>
                              <p:par>
                                <p:cTn id="135" presetID="9" presetClass="emph" presetSubtype="0" nodeType="withEffect">
                                  <p:stCondLst>
                                    <p:cond delay="0"/>
                                  </p:stCondLst>
                                  <p:childTnLst>
                                    <p:set>
                                      <p:cBhvr>
                                        <p:cTn id="136" dur="indefinite"/>
                                        <p:tgtEl>
                                          <p:spTgt spid="54"/>
                                        </p:tgtEl>
                                        <p:attrNameLst>
                                          <p:attrName>style.opacity</p:attrName>
                                        </p:attrNameLst>
                                      </p:cBhvr>
                                      <p:to>
                                        <p:strVal val="0.5"/>
                                      </p:to>
                                    </p:set>
                                    <p:animEffect filter="image" prLst="opacity: 0.5">
                                      <p:cBhvr rctx="IE">
                                        <p:cTn id="137" dur="indefinite"/>
                                        <p:tgtEl>
                                          <p:spTgt spid="54"/>
                                        </p:tgtEl>
                                      </p:cBhvr>
                                    </p:animEffect>
                                  </p:childTnLst>
                                </p:cTn>
                              </p:par>
                              <p:par>
                                <p:cTn id="138" presetID="9" presetClass="emph" presetSubtype="0" grpId="1" nodeType="withEffect">
                                  <p:stCondLst>
                                    <p:cond delay="0"/>
                                  </p:stCondLst>
                                  <p:childTnLst>
                                    <p:set>
                                      <p:cBhvr>
                                        <p:cTn id="139" dur="indefinite"/>
                                        <p:tgtEl>
                                          <p:spTgt spid="55"/>
                                        </p:tgtEl>
                                        <p:attrNameLst>
                                          <p:attrName>style.opacity</p:attrName>
                                        </p:attrNameLst>
                                      </p:cBhvr>
                                      <p:to>
                                        <p:strVal val="0.5"/>
                                      </p:to>
                                    </p:set>
                                    <p:animEffect filter="image" prLst="opacity: 0.5">
                                      <p:cBhvr rctx="IE">
                                        <p:cTn id="140" dur="indefinite"/>
                                        <p:tgtEl>
                                          <p:spTgt spid="55"/>
                                        </p:tgtEl>
                                      </p:cBhvr>
                                    </p:animEffect>
                                  </p:childTnLst>
                                </p:cTn>
                              </p:par>
                              <p:par>
                                <p:cTn id="141" presetID="9" presetClass="emph" presetSubtype="0" nodeType="withEffect">
                                  <p:stCondLst>
                                    <p:cond delay="0"/>
                                  </p:stCondLst>
                                  <p:childTnLst>
                                    <p:set>
                                      <p:cBhvr>
                                        <p:cTn id="142" dur="indefinite"/>
                                        <p:tgtEl>
                                          <p:spTgt spid="65"/>
                                        </p:tgtEl>
                                        <p:attrNameLst>
                                          <p:attrName>style.opacity</p:attrName>
                                        </p:attrNameLst>
                                      </p:cBhvr>
                                      <p:to>
                                        <p:strVal val="0.5"/>
                                      </p:to>
                                    </p:set>
                                    <p:animEffect filter="image" prLst="opacity: 0.5">
                                      <p:cBhvr rctx="IE">
                                        <p:cTn id="143" dur="indefinite"/>
                                        <p:tgtEl>
                                          <p:spTgt spid="65"/>
                                        </p:tgtEl>
                                      </p:cBhvr>
                                    </p:animEffect>
                                  </p:childTnLst>
                                </p:cTn>
                              </p:par>
                              <p:par>
                                <p:cTn id="144" presetID="9" presetClass="emph" presetSubtype="0" nodeType="withEffect">
                                  <p:stCondLst>
                                    <p:cond delay="0"/>
                                  </p:stCondLst>
                                  <p:childTnLst>
                                    <p:set>
                                      <p:cBhvr>
                                        <p:cTn id="145" dur="indefinite"/>
                                        <p:tgtEl>
                                          <p:spTgt spid="83"/>
                                        </p:tgtEl>
                                        <p:attrNameLst>
                                          <p:attrName>style.opacity</p:attrName>
                                        </p:attrNameLst>
                                      </p:cBhvr>
                                      <p:to>
                                        <p:strVal val="0.5"/>
                                      </p:to>
                                    </p:set>
                                    <p:animEffect filter="image" prLst="opacity: 0.5">
                                      <p:cBhvr rctx="IE">
                                        <p:cTn id="146" dur="indefinite"/>
                                        <p:tgtEl>
                                          <p:spTgt spid="83"/>
                                        </p:tgtEl>
                                      </p:cBhvr>
                                    </p:animEffect>
                                  </p:childTnLst>
                                </p:cTn>
                              </p:par>
                              <p:par>
                                <p:cTn id="147" presetID="9" presetClass="emph" presetSubtype="0" grpId="1" nodeType="withEffect">
                                  <p:stCondLst>
                                    <p:cond delay="0"/>
                                  </p:stCondLst>
                                  <p:childTnLst>
                                    <p:set>
                                      <p:cBhvr>
                                        <p:cTn id="148" dur="indefinite"/>
                                        <p:tgtEl>
                                          <p:spTgt spid="84"/>
                                        </p:tgtEl>
                                        <p:attrNameLst>
                                          <p:attrName>style.opacity</p:attrName>
                                        </p:attrNameLst>
                                      </p:cBhvr>
                                      <p:to>
                                        <p:strVal val="0.5"/>
                                      </p:to>
                                    </p:set>
                                    <p:animEffect filter="image" prLst="opacity: 0.5">
                                      <p:cBhvr rctx="IE">
                                        <p:cTn id="149" dur="indefinite"/>
                                        <p:tgtEl>
                                          <p:spTgt spid="84"/>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71"/>
                                        </p:tgtEl>
                                        <p:attrNameLst>
                                          <p:attrName>style.visibility</p:attrName>
                                        </p:attrNameLst>
                                      </p:cBhvr>
                                      <p:to>
                                        <p:strVal val="visible"/>
                                      </p:to>
                                    </p:set>
                                    <p:animEffect transition="in" filter="fade">
                                      <p:cBhvr>
                                        <p:cTn id="154" dur="500"/>
                                        <p:tgtEl>
                                          <p:spTgt spid="71"/>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fade">
                                      <p:cBhvr>
                                        <p:cTn id="157" dur="500"/>
                                        <p:tgtEl>
                                          <p:spTgt spid="75"/>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78"/>
                                        </p:tgtEl>
                                        <p:attrNameLst>
                                          <p:attrName>style.visibility</p:attrName>
                                        </p:attrNameLst>
                                      </p:cBhvr>
                                      <p:to>
                                        <p:strVal val="visible"/>
                                      </p:to>
                                    </p:set>
                                    <p:animEffect transition="in" filter="fade">
                                      <p:cBhvr>
                                        <p:cTn id="160" dur="500"/>
                                        <p:tgtEl>
                                          <p:spTgt spid="78"/>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66"/>
                                        </p:tgtEl>
                                        <p:attrNameLst>
                                          <p:attrName>style.visibility</p:attrName>
                                        </p:attrNameLst>
                                      </p:cBhvr>
                                      <p:to>
                                        <p:strVal val="visible"/>
                                      </p:to>
                                    </p:set>
                                    <p:animEffect transition="in" filter="fade">
                                      <p:cBhvr>
                                        <p:cTn id="163" dur="500"/>
                                        <p:tgtEl>
                                          <p:spTgt spid="66"/>
                                        </p:tgtEl>
                                      </p:cBhvr>
                                    </p:animEffect>
                                  </p:childTnLst>
                                </p:cTn>
                              </p:par>
                              <p:par>
                                <p:cTn id="164" presetID="10" presetClass="entr" presetSubtype="0" fill="hold" nodeType="withEffect">
                                  <p:stCondLst>
                                    <p:cond delay="0"/>
                                  </p:stCondLst>
                                  <p:childTnLst>
                                    <p:set>
                                      <p:cBhvr>
                                        <p:cTn id="165" dur="1" fill="hold">
                                          <p:stCondLst>
                                            <p:cond delay="0"/>
                                          </p:stCondLst>
                                        </p:cTn>
                                        <p:tgtEl>
                                          <p:spTgt spid="72"/>
                                        </p:tgtEl>
                                        <p:attrNameLst>
                                          <p:attrName>style.visibility</p:attrName>
                                        </p:attrNameLst>
                                      </p:cBhvr>
                                      <p:to>
                                        <p:strVal val="visible"/>
                                      </p:to>
                                    </p:set>
                                    <p:animEffect transition="in" filter="fade">
                                      <p:cBhvr>
                                        <p:cTn id="166" dur="500"/>
                                        <p:tgtEl>
                                          <p:spTgt spid="72"/>
                                        </p:tgtEl>
                                      </p:cBhvr>
                                    </p:animEffect>
                                  </p:childTnLst>
                                </p:cTn>
                              </p:par>
                              <p:par>
                                <p:cTn id="167" presetID="10" presetClass="entr" presetSubtype="0" fill="hold" nodeType="withEffect">
                                  <p:stCondLst>
                                    <p:cond delay="0"/>
                                  </p:stCondLst>
                                  <p:childTnLst>
                                    <p:set>
                                      <p:cBhvr>
                                        <p:cTn id="168" dur="1" fill="hold">
                                          <p:stCondLst>
                                            <p:cond delay="0"/>
                                          </p:stCondLst>
                                        </p:cTn>
                                        <p:tgtEl>
                                          <p:spTgt spid="73"/>
                                        </p:tgtEl>
                                        <p:attrNameLst>
                                          <p:attrName>style.visibility</p:attrName>
                                        </p:attrNameLst>
                                      </p:cBhvr>
                                      <p:to>
                                        <p:strVal val="visible"/>
                                      </p:to>
                                    </p:set>
                                    <p:animEffect transition="in" filter="fade">
                                      <p:cBhvr>
                                        <p:cTn id="169" dur="500"/>
                                        <p:tgtEl>
                                          <p:spTgt spid="73"/>
                                        </p:tgtEl>
                                      </p:cBhvr>
                                    </p:animEffect>
                                  </p:childTnLst>
                                </p:cTn>
                              </p:par>
                              <p:par>
                                <p:cTn id="170" presetID="10" presetClass="entr" presetSubtype="0" fill="hold" grpId="0" nodeType="withEffect" nodePh="1">
                                  <p:stCondLst>
                                    <p:cond delay="0"/>
                                  </p:stCondLst>
                                  <p:endCondLst>
                                    <p:cond evt="begin" delay="0">
                                      <p:tn val="170"/>
                                    </p:cond>
                                  </p:endCondLst>
                                  <p:childTnLst>
                                    <p:set>
                                      <p:cBhvr>
                                        <p:cTn id="171" dur="1" fill="hold">
                                          <p:stCondLst>
                                            <p:cond delay="0"/>
                                          </p:stCondLst>
                                        </p:cTn>
                                        <p:tgtEl>
                                          <p:spTgt spid="76"/>
                                        </p:tgtEl>
                                        <p:attrNameLst>
                                          <p:attrName>style.visibility</p:attrName>
                                        </p:attrNameLst>
                                      </p:cBhvr>
                                      <p:to>
                                        <p:strVal val="visible"/>
                                      </p:to>
                                    </p:set>
                                    <p:animEffect transition="in" filter="fade">
                                      <p:cBhvr>
                                        <p:cTn id="172" dur="500"/>
                                        <p:tgtEl>
                                          <p:spTgt spid="76"/>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77"/>
                                        </p:tgtEl>
                                        <p:attrNameLst>
                                          <p:attrName>style.visibility</p:attrName>
                                        </p:attrNameLst>
                                      </p:cBhvr>
                                      <p:to>
                                        <p:strVal val="visible"/>
                                      </p:to>
                                    </p:set>
                                    <p:animEffect transition="in" filter="fade">
                                      <p:cBhvr>
                                        <p:cTn id="175" dur="500"/>
                                        <p:tgtEl>
                                          <p:spTgt spid="77"/>
                                        </p:tgtEl>
                                      </p:cBhvr>
                                    </p:animEffect>
                                  </p:childTnLst>
                                </p:cTn>
                              </p:par>
                              <p:par>
                                <p:cTn id="176" presetID="10" presetClass="entr" presetSubtype="0" fill="hold" nodeType="withEffect">
                                  <p:stCondLst>
                                    <p:cond delay="0"/>
                                  </p:stCondLst>
                                  <p:childTnLst>
                                    <p:set>
                                      <p:cBhvr>
                                        <p:cTn id="177" dur="1" fill="hold">
                                          <p:stCondLst>
                                            <p:cond delay="0"/>
                                          </p:stCondLst>
                                        </p:cTn>
                                        <p:tgtEl>
                                          <p:spTgt spid="7"/>
                                        </p:tgtEl>
                                        <p:attrNameLst>
                                          <p:attrName>style.visibility</p:attrName>
                                        </p:attrNameLst>
                                      </p:cBhvr>
                                      <p:to>
                                        <p:strVal val="visible"/>
                                      </p:to>
                                    </p:set>
                                    <p:animEffect transition="in" filter="fade">
                                      <p:cBhvr>
                                        <p:cTn id="178" dur="500"/>
                                        <p:tgtEl>
                                          <p:spTgt spid="7"/>
                                        </p:tgtEl>
                                      </p:cBhvr>
                                    </p:animEffect>
                                  </p:childTnLst>
                                </p:cTn>
                              </p:par>
                              <p:par>
                                <p:cTn id="179" presetID="9" presetClass="emph" presetSubtype="0" grpId="1" nodeType="withEffect">
                                  <p:stCondLst>
                                    <p:cond delay="0"/>
                                  </p:stCondLst>
                                  <p:childTnLst>
                                    <p:set>
                                      <p:cBhvr>
                                        <p:cTn id="180" dur="indefinite"/>
                                        <p:tgtEl>
                                          <p:spTgt spid="30"/>
                                        </p:tgtEl>
                                        <p:attrNameLst>
                                          <p:attrName>style.opacity</p:attrName>
                                        </p:attrNameLst>
                                      </p:cBhvr>
                                      <p:to>
                                        <p:strVal val="0.5"/>
                                      </p:to>
                                    </p:set>
                                    <p:animEffect filter="image" prLst="opacity: 0.5">
                                      <p:cBhvr rctx="IE">
                                        <p:cTn id="181" dur="indefinite"/>
                                        <p:tgtEl>
                                          <p:spTgt spid="30"/>
                                        </p:tgtEl>
                                      </p:cBhvr>
                                    </p:animEffect>
                                  </p:childTnLst>
                                </p:cTn>
                              </p:par>
                              <p:par>
                                <p:cTn id="182" presetID="9" presetClass="emph" presetSubtype="0" grpId="1" nodeType="withEffect" nodePh="1">
                                  <p:stCondLst>
                                    <p:cond delay="0"/>
                                  </p:stCondLst>
                                  <p:endCondLst>
                                    <p:cond evt="begin" delay="0">
                                      <p:tn val="182"/>
                                    </p:cond>
                                  </p:endCondLst>
                                  <p:childTnLst>
                                    <p:set>
                                      <p:cBhvr>
                                        <p:cTn id="183" dur="indefinite"/>
                                        <p:tgtEl>
                                          <p:spTgt spid="10"/>
                                        </p:tgtEl>
                                        <p:attrNameLst>
                                          <p:attrName>style.opacity</p:attrName>
                                        </p:attrNameLst>
                                      </p:cBhvr>
                                      <p:to>
                                        <p:strVal val="0.5"/>
                                      </p:to>
                                    </p:set>
                                    <p:animEffect filter="image" prLst="opacity: 0.5">
                                      <p:cBhvr rctx="IE">
                                        <p:cTn id="184" dur="indefinite"/>
                                        <p:tgtEl>
                                          <p:spTgt spid="10"/>
                                        </p:tgtEl>
                                      </p:cBhvr>
                                    </p:animEffect>
                                  </p:childTnLst>
                                </p:cTn>
                              </p:par>
                              <p:par>
                                <p:cTn id="185" presetID="9" presetClass="emph" presetSubtype="0" grpId="1" nodeType="withEffect">
                                  <p:stCondLst>
                                    <p:cond delay="0"/>
                                  </p:stCondLst>
                                  <p:childTnLst>
                                    <p:set>
                                      <p:cBhvr>
                                        <p:cTn id="186" dur="indefinite"/>
                                        <p:tgtEl>
                                          <p:spTgt spid="14"/>
                                        </p:tgtEl>
                                        <p:attrNameLst>
                                          <p:attrName>style.opacity</p:attrName>
                                        </p:attrNameLst>
                                      </p:cBhvr>
                                      <p:to>
                                        <p:strVal val="0.5"/>
                                      </p:to>
                                    </p:set>
                                    <p:animEffect filter="image" prLst="opacity: 0.5">
                                      <p:cBhvr rctx="IE">
                                        <p:cTn id="187" dur="indefinite"/>
                                        <p:tgtEl>
                                          <p:spTgt spid="14"/>
                                        </p:tgtEl>
                                      </p:cBhvr>
                                    </p:animEffect>
                                  </p:childTnLst>
                                </p:cTn>
                              </p:par>
                              <p:par>
                                <p:cTn id="188" presetID="9" presetClass="emph" presetSubtype="0" nodeType="withEffect">
                                  <p:stCondLst>
                                    <p:cond delay="0"/>
                                  </p:stCondLst>
                                  <p:childTnLst>
                                    <p:set>
                                      <p:cBhvr>
                                        <p:cTn id="189" dur="indefinite"/>
                                        <p:tgtEl>
                                          <p:spTgt spid="41"/>
                                        </p:tgtEl>
                                        <p:attrNameLst>
                                          <p:attrName>style.opacity</p:attrName>
                                        </p:attrNameLst>
                                      </p:cBhvr>
                                      <p:to>
                                        <p:strVal val="0.5"/>
                                      </p:to>
                                    </p:set>
                                    <p:animEffect filter="image" prLst="opacity: 0.5">
                                      <p:cBhvr rctx="IE">
                                        <p:cTn id="190" dur="indefinite"/>
                                        <p:tgtEl>
                                          <p:spTgt spid="41"/>
                                        </p:tgtEl>
                                      </p:cBhvr>
                                    </p:animEffect>
                                  </p:childTnLst>
                                </p:cTn>
                              </p:par>
                              <p:par>
                                <p:cTn id="191" presetID="9" presetClass="emph" presetSubtype="0" nodeType="withEffect">
                                  <p:stCondLst>
                                    <p:cond delay="0"/>
                                  </p:stCondLst>
                                  <p:childTnLst>
                                    <p:set>
                                      <p:cBhvr>
                                        <p:cTn id="192" dur="indefinite"/>
                                        <p:tgtEl>
                                          <p:spTgt spid="42"/>
                                        </p:tgtEl>
                                        <p:attrNameLst>
                                          <p:attrName>style.opacity</p:attrName>
                                        </p:attrNameLst>
                                      </p:cBhvr>
                                      <p:to>
                                        <p:strVal val="0.5"/>
                                      </p:to>
                                    </p:set>
                                    <p:animEffect filter="image" prLst="opacity: 0.5">
                                      <p:cBhvr rctx="IE">
                                        <p:cTn id="193" dur="indefinite"/>
                                        <p:tgtEl>
                                          <p:spTgt spid="42"/>
                                        </p:tgtEl>
                                      </p:cBhvr>
                                    </p:animEffect>
                                  </p:childTnLst>
                                </p:cTn>
                              </p:par>
                              <p:par>
                                <p:cTn id="194" presetID="9" presetClass="emph" presetSubtype="0" grpId="1" nodeType="withEffect">
                                  <p:stCondLst>
                                    <p:cond delay="0"/>
                                  </p:stCondLst>
                                  <p:childTnLst>
                                    <p:set>
                                      <p:cBhvr>
                                        <p:cTn id="195" dur="indefinite"/>
                                        <p:tgtEl>
                                          <p:spTgt spid="15"/>
                                        </p:tgtEl>
                                        <p:attrNameLst>
                                          <p:attrName>style.opacity</p:attrName>
                                        </p:attrNameLst>
                                      </p:cBhvr>
                                      <p:to>
                                        <p:strVal val="0.5"/>
                                      </p:to>
                                    </p:set>
                                    <p:animEffect filter="image" prLst="opacity: 0.5">
                                      <p:cBhvr rctx="IE">
                                        <p:cTn id="196" dur="indefinite"/>
                                        <p:tgtEl>
                                          <p:spTgt spid="15"/>
                                        </p:tgtEl>
                                      </p:cBhvr>
                                    </p:animEffect>
                                  </p:childTnLst>
                                </p:cTn>
                              </p:par>
                              <p:par>
                                <p:cTn id="197" presetID="9" presetClass="emph" presetSubtype="0" grpId="1" nodeType="withEffect">
                                  <p:stCondLst>
                                    <p:cond delay="0"/>
                                  </p:stCondLst>
                                  <p:childTnLst>
                                    <p:set>
                                      <p:cBhvr>
                                        <p:cTn id="198" dur="indefinite"/>
                                        <p:tgtEl>
                                          <p:spTgt spid="27"/>
                                        </p:tgtEl>
                                        <p:attrNameLst>
                                          <p:attrName>style.opacity</p:attrName>
                                        </p:attrNameLst>
                                      </p:cBhvr>
                                      <p:to>
                                        <p:strVal val="0.5"/>
                                      </p:to>
                                    </p:set>
                                    <p:animEffect filter="image" prLst="opacity: 0.5">
                                      <p:cBhvr rctx="IE">
                                        <p:cTn id="199" dur="indefinite"/>
                                        <p:tgtEl>
                                          <p:spTgt spid="27"/>
                                        </p:tgtEl>
                                      </p:cBhvr>
                                    </p:animEffect>
                                  </p:childTnLst>
                                </p:cTn>
                              </p:par>
                              <p:par>
                                <p:cTn id="200" presetID="9" presetClass="emph" presetSubtype="0" grpId="1" nodeType="withEffect">
                                  <p:stCondLst>
                                    <p:cond delay="0"/>
                                  </p:stCondLst>
                                  <p:childTnLst>
                                    <p:set>
                                      <p:cBhvr>
                                        <p:cTn id="201" dur="indefinite"/>
                                        <p:tgtEl>
                                          <p:spTgt spid="4"/>
                                        </p:tgtEl>
                                        <p:attrNameLst>
                                          <p:attrName>style.opacity</p:attrName>
                                        </p:attrNameLst>
                                      </p:cBhvr>
                                      <p:to>
                                        <p:strVal val="0.5"/>
                                      </p:to>
                                    </p:set>
                                    <p:animEffect filter="image" prLst="opacity: 0.5">
                                      <p:cBhvr rctx="IE">
                                        <p:cTn id="202" dur="indefinite"/>
                                        <p:tgtEl>
                                          <p:spTgt spid="4"/>
                                        </p:tgtEl>
                                      </p:cBhvr>
                                    </p:animEffect>
                                  </p:childTnLst>
                                </p:cTn>
                              </p:par>
                              <p:par>
                                <p:cTn id="203" presetID="9" presetClass="emph" presetSubtype="0" nodeType="withEffect">
                                  <p:stCondLst>
                                    <p:cond delay="0"/>
                                  </p:stCondLst>
                                  <p:childTnLst>
                                    <p:set>
                                      <p:cBhvr>
                                        <p:cTn id="204" dur="indefinite"/>
                                        <p:tgtEl>
                                          <p:spTgt spid="39"/>
                                        </p:tgtEl>
                                        <p:attrNameLst>
                                          <p:attrName>style.opacity</p:attrName>
                                        </p:attrNameLst>
                                      </p:cBhvr>
                                      <p:to>
                                        <p:strVal val="0.5"/>
                                      </p:to>
                                    </p:set>
                                    <p:animEffect filter="image" prLst="opacity: 0.5">
                                      <p:cBhvr rctx="IE">
                                        <p:cTn id="205" dur="indefinite"/>
                                        <p:tgtEl>
                                          <p:spTgt spid="39"/>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57"/>
                                        </p:tgtEl>
                                        <p:attrNameLst>
                                          <p:attrName>style.visibility</p:attrName>
                                        </p:attrNameLst>
                                      </p:cBhvr>
                                      <p:to>
                                        <p:strVal val="visible"/>
                                      </p:to>
                                    </p:set>
                                    <p:animEffect transition="in" filter="fade">
                                      <p:cBhvr>
                                        <p:cTn id="210" dur="500"/>
                                        <p:tgtEl>
                                          <p:spTgt spid="57"/>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59"/>
                                        </p:tgtEl>
                                        <p:attrNameLst>
                                          <p:attrName>style.visibility</p:attrName>
                                        </p:attrNameLst>
                                      </p:cBhvr>
                                      <p:to>
                                        <p:strVal val="visible"/>
                                      </p:to>
                                    </p:set>
                                    <p:animEffect transition="in" filter="fade">
                                      <p:cBhvr>
                                        <p:cTn id="213" dur="500"/>
                                        <p:tgtEl>
                                          <p:spTgt spid="59"/>
                                        </p:tgtEl>
                                      </p:cBhvr>
                                    </p:animEffect>
                                  </p:childTnLst>
                                </p:cTn>
                              </p:par>
                              <p:par>
                                <p:cTn id="214" presetID="9" presetClass="emph" presetSubtype="0" grpId="2" nodeType="withEffect">
                                  <p:stCondLst>
                                    <p:cond delay="0"/>
                                  </p:stCondLst>
                                  <p:childTnLst>
                                    <p:set>
                                      <p:cBhvr>
                                        <p:cTn id="215" dur="indefinite"/>
                                        <p:tgtEl>
                                          <p:spTgt spid="29"/>
                                        </p:tgtEl>
                                        <p:attrNameLst>
                                          <p:attrName>style.opacity</p:attrName>
                                        </p:attrNameLst>
                                      </p:cBhvr>
                                      <p:to>
                                        <p:strVal val="0.99"/>
                                      </p:to>
                                    </p:set>
                                    <p:animEffect filter="image" prLst="opacity: 0.99">
                                      <p:cBhvr rctx="IE">
                                        <p:cTn id="216" dur="indefinite"/>
                                        <p:tgtEl>
                                          <p:spTgt spid="29"/>
                                        </p:tgtEl>
                                      </p:cBhvr>
                                    </p:animEffect>
                                  </p:childTnLst>
                                </p:cTn>
                              </p:par>
                              <p:par>
                                <p:cTn id="217" presetID="9" presetClass="emph" presetSubtype="0" grpId="2" nodeType="withEffect" nodePh="1">
                                  <p:stCondLst>
                                    <p:cond delay="0"/>
                                  </p:stCondLst>
                                  <p:endCondLst>
                                    <p:cond evt="begin" delay="0">
                                      <p:tn val="217"/>
                                    </p:cond>
                                  </p:endCondLst>
                                  <p:childTnLst>
                                    <p:set>
                                      <p:cBhvr>
                                        <p:cTn id="218" dur="indefinite"/>
                                        <p:tgtEl>
                                          <p:spTgt spid="3"/>
                                        </p:tgtEl>
                                        <p:attrNameLst>
                                          <p:attrName>style.opacity</p:attrName>
                                        </p:attrNameLst>
                                      </p:cBhvr>
                                      <p:to>
                                        <p:strVal val="0.99"/>
                                      </p:to>
                                    </p:set>
                                    <p:animEffect filter="image" prLst="opacity: 0.99">
                                      <p:cBhvr rctx="IE">
                                        <p:cTn id="219" dur="indefinite"/>
                                        <p:tgtEl>
                                          <p:spTgt spid="3"/>
                                        </p:tgtEl>
                                      </p:cBhvr>
                                    </p:animEffect>
                                  </p:childTnLst>
                                </p:cTn>
                              </p:par>
                              <p:par>
                                <p:cTn id="220" presetID="9" presetClass="emph" presetSubtype="0" grpId="2" nodeType="withEffect">
                                  <p:stCondLst>
                                    <p:cond delay="0"/>
                                  </p:stCondLst>
                                  <p:childTnLst>
                                    <p:set>
                                      <p:cBhvr>
                                        <p:cTn id="221" dur="indefinite"/>
                                        <p:tgtEl>
                                          <p:spTgt spid="12"/>
                                        </p:tgtEl>
                                        <p:attrNameLst>
                                          <p:attrName>style.opacity</p:attrName>
                                        </p:attrNameLst>
                                      </p:cBhvr>
                                      <p:to>
                                        <p:strVal val="0.99"/>
                                      </p:to>
                                    </p:set>
                                    <p:animEffect filter="image" prLst="opacity: 0.99">
                                      <p:cBhvr rctx="IE">
                                        <p:cTn id="222" dur="indefinite"/>
                                        <p:tgtEl>
                                          <p:spTgt spid="12"/>
                                        </p:tgtEl>
                                      </p:cBhvr>
                                    </p:animEffect>
                                  </p:childTnLst>
                                </p:cTn>
                              </p:par>
                              <p:par>
                                <p:cTn id="223" presetID="9" presetClass="emph" presetSubtype="0" grpId="2" nodeType="withEffect">
                                  <p:stCondLst>
                                    <p:cond delay="0"/>
                                  </p:stCondLst>
                                  <p:childTnLst>
                                    <p:set>
                                      <p:cBhvr>
                                        <p:cTn id="224" dur="indefinite"/>
                                        <p:tgtEl>
                                          <p:spTgt spid="18"/>
                                        </p:tgtEl>
                                        <p:attrNameLst>
                                          <p:attrName>style.opacity</p:attrName>
                                        </p:attrNameLst>
                                      </p:cBhvr>
                                      <p:to>
                                        <p:strVal val="0.99"/>
                                      </p:to>
                                    </p:set>
                                    <p:animEffect filter="image" prLst="opacity: 0.99">
                                      <p:cBhvr rctx="IE">
                                        <p:cTn id="225" dur="indefinite"/>
                                        <p:tgtEl>
                                          <p:spTgt spid="18"/>
                                        </p:tgtEl>
                                      </p:cBhvr>
                                    </p:animEffect>
                                  </p:childTnLst>
                                </p:cTn>
                              </p:par>
                              <p:par>
                                <p:cTn id="226" presetID="9" presetClass="emph" presetSubtype="0" nodeType="withEffect">
                                  <p:stCondLst>
                                    <p:cond delay="0"/>
                                  </p:stCondLst>
                                  <p:childTnLst>
                                    <p:set>
                                      <p:cBhvr>
                                        <p:cTn id="227" dur="indefinite"/>
                                        <p:tgtEl>
                                          <p:spTgt spid="40"/>
                                        </p:tgtEl>
                                        <p:attrNameLst>
                                          <p:attrName>style.opacity</p:attrName>
                                        </p:attrNameLst>
                                      </p:cBhvr>
                                      <p:to>
                                        <p:strVal val="0.99"/>
                                      </p:to>
                                    </p:set>
                                    <p:animEffect filter="image" prLst="opacity: 0.99">
                                      <p:cBhvr rctx="IE">
                                        <p:cTn id="228" dur="indefinite"/>
                                        <p:tgtEl>
                                          <p:spTgt spid="40"/>
                                        </p:tgtEl>
                                      </p:cBhvr>
                                    </p:animEffect>
                                  </p:childTnLst>
                                </p:cTn>
                              </p:par>
                              <p:par>
                                <p:cTn id="229" presetID="9" presetClass="emph" presetSubtype="0" nodeType="withEffect">
                                  <p:stCondLst>
                                    <p:cond delay="0"/>
                                  </p:stCondLst>
                                  <p:childTnLst>
                                    <p:set>
                                      <p:cBhvr>
                                        <p:cTn id="230" dur="indefinite"/>
                                        <p:tgtEl>
                                          <p:spTgt spid="43"/>
                                        </p:tgtEl>
                                        <p:attrNameLst>
                                          <p:attrName>style.opacity</p:attrName>
                                        </p:attrNameLst>
                                      </p:cBhvr>
                                      <p:to>
                                        <p:strVal val="0.99"/>
                                      </p:to>
                                    </p:set>
                                    <p:animEffect filter="image" prLst="opacity: 0.99">
                                      <p:cBhvr rctx="IE">
                                        <p:cTn id="231" dur="indefinite"/>
                                        <p:tgtEl>
                                          <p:spTgt spid="43"/>
                                        </p:tgtEl>
                                      </p:cBhvr>
                                    </p:animEffect>
                                  </p:childTnLst>
                                </p:cTn>
                              </p:par>
                              <p:par>
                                <p:cTn id="232" presetID="9" presetClass="emph" presetSubtype="0" grpId="2" nodeType="withEffect">
                                  <p:stCondLst>
                                    <p:cond delay="0"/>
                                  </p:stCondLst>
                                  <p:childTnLst>
                                    <p:set>
                                      <p:cBhvr>
                                        <p:cTn id="233" dur="indefinite"/>
                                        <p:tgtEl>
                                          <p:spTgt spid="26"/>
                                        </p:tgtEl>
                                        <p:attrNameLst>
                                          <p:attrName>style.opacity</p:attrName>
                                        </p:attrNameLst>
                                      </p:cBhvr>
                                      <p:to>
                                        <p:strVal val="0.99"/>
                                      </p:to>
                                    </p:set>
                                    <p:animEffect filter="image" prLst="opacity: 0.99">
                                      <p:cBhvr rctx="IE">
                                        <p:cTn id="234" dur="indefinite"/>
                                        <p:tgtEl>
                                          <p:spTgt spid="26"/>
                                        </p:tgtEl>
                                      </p:cBhvr>
                                    </p:animEffect>
                                  </p:childTnLst>
                                </p:cTn>
                              </p:par>
                              <p:par>
                                <p:cTn id="235" presetID="9" presetClass="emph" presetSubtype="0" grpId="2" nodeType="withEffect">
                                  <p:stCondLst>
                                    <p:cond delay="0"/>
                                  </p:stCondLst>
                                  <p:childTnLst>
                                    <p:set>
                                      <p:cBhvr>
                                        <p:cTn id="236" dur="indefinite"/>
                                        <p:tgtEl>
                                          <p:spTgt spid="61"/>
                                        </p:tgtEl>
                                        <p:attrNameLst>
                                          <p:attrName>style.opacity</p:attrName>
                                        </p:attrNameLst>
                                      </p:cBhvr>
                                      <p:to>
                                        <p:strVal val="0.99"/>
                                      </p:to>
                                    </p:set>
                                    <p:animEffect filter="image" prLst="opacity: 0.99">
                                      <p:cBhvr rctx="IE">
                                        <p:cTn id="237" dur="indefinite"/>
                                        <p:tgtEl>
                                          <p:spTgt spid="61"/>
                                        </p:tgtEl>
                                      </p:cBhvr>
                                    </p:animEffect>
                                  </p:childTnLst>
                                </p:cTn>
                              </p:par>
                              <p:par>
                                <p:cTn id="238" presetID="9" presetClass="emph" presetSubtype="0" nodeType="withEffect">
                                  <p:stCondLst>
                                    <p:cond delay="0"/>
                                  </p:stCondLst>
                                  <p:childTnLst>
                                    <p:set>
                                      <p:cBhvr>
                                        <p:cTn id="239" dur="indefinite"/>
                                        <p:tgtEl>
                                          <p:spTgt spid="45"/>
                                        </p:tgtEl>
                                        <p:attrNameLst>
                                          <p:attrName>style.opacity</p:attrName>
                                        </p:attrNameLst>
                                      </p:cBhvr>
                                      <p:to>
                                        <p:strVal val="0.99"/>
                                      </p:to>
                                    </p:set>
                                    <p:animEffect filter="image" prLst="opacity: 0.99">
                                      <p:cBhvr rctx="IE">
                                        <p:cTn id="240" dur="indefinite"/>
                                        <p:tgtEl>
                                          <p:spTgt spid="45"/>
                                        </p:tgtEl>
                                      </p:cBhvr>
                                    </p:animEffect>
                                  </p:childTnLst>
                                </p:cTn>
                              </p:par>
                              <p:par>
                                <p:cTn id="241" presetID="9" presetClass="emph" presetSubtype="0" grpId="2" nodeType="withEffect">
                                  <p:stCondLst>
                                    <p:cond delay="0"/>
                                  </p:stCondLst>
                                  <p:childTnLst>
                                    <p:set>
                                      <p:cBhvr>
                                        <p:cTn id="242" dur="indefinite"/>
                                        <p:tgtEl>
                                          <p:spTgt spid="13"/>
                                        </p:tgtEl>
                                        <p:attrNameLst>
                                          <p:attrName>style.opacity</p:attrName>
                                        </p:attrNameLst>
                                      </p:cBhvr>
                                      <p:to>
                                        <p:strVal val="0.99"/>
                                      </p:to>
                                    </p:set>
                                    <p:animEffect filter="image" prLst="opacity: 0.99">
                                      <p:cBhvr rctx="IE">
                                        <p:cTn id="243" dur="indefinite"/>
                                        <p:tgtEl>
                                          <p:spTgt spid="13"/>
                                        </p:tgtEl>
                                      </p:cBhvr>
                                    </p:animEffect>
                                  </p:childTnLst>
                                </p:cTn>
                              </p:par>
                              <p:par>
                                <p:cTn id="244" presetID="9" presetClass="emph" presetSubtype="0" grpId="2" nodeType="withEffect">
                                  <p:stCondLst>
                                    <p:cond delay="0"/>
                                  </p:stCondLst>
                                  <p:childTnLst>
                                    <p:set>
                                      <p:cBhvr>
                                        <p:cTn id="245" dur="indefinite"/>
                                        <p:tgtEl>
                                          <p:spTgt spid="19"/>
                                        </p:tgtEl>
                                        <p:attrNameLst>
                                          <p:attrName>style.opacity</p:attrName>
                                        </p:attrNameLst>
                                      </p:cBhvr>
                                      <p:to>
                                        <p:strVal val="0.99"/>
                                      </p:to>
                                    </p:set>
                                    <p:animEffect filter="image" prLst="opacity: 0.99">
                                      <p:cBhvr rctx="IE">
                                        <p:cTn id="246" dur="indefinite"/>
                                        <p:tgtEl>
                                          <p:spTgt spid="19"/>
                                        </p:tgtEl>
                                      </p:cBhvr>
                                    </p:animEffect>
                                  </p:childTnLst>
                                </p:cTn>
                              </p:par>
                              <p:par>
                                <p:cTn id="247" presetID="9" presetClass="emph" presetSubtype="0" grpId="2" nodeType="withEffect">
                                  <p:stCondLst>
                                    <p:cond delay="0"/>
                                  </p:stCondLst>
                                  <p:childTnLst>
                                    <p:set>
                                      <p:cBhvr>
                                        <p:cTn id="248" dur="indefinite"/>
                                        <p:tgtEl>
                                          <p:spTgt spid="21"/>
                                        </p:tgtEl>
                                        <p:attrNameLst>
                                          <p:attrName>style.opacity</p:attrName>
                                        </p:attrNameLst>
                                      </p:cBhvr>
                                      <p:to>
                                        <p:strVal val="0.99"/>
                                      </p:to>
                                    </p:set>
                                    <p:animEffect filter="image" prLst="opacity: 0.99">
                                      <p:cBhvr rctx="IE">
                                        <p:cTn id="249" dur="indefinite"/>
                                        <p:tgtEl>
                                          <p:spTgt spid="21"/>
                                        </p:tgtEl>
                                      </p:cBhvr>
                                    </p:animEffect>
                                  </p:childTnLst>
                                </p:cTn>
                              </p:par>
                              <p:par>
                                <p:cTn id="250" presetID="9" presetClass="emph" presetSubtype="0" grpId="2" nodeType="withEffect">
                                  <p:stCondLst>
                                    <p:cond delay="0"/>
                                  </p:stCondLst>
                                  <p:childTnLst>
                                    <p:set>
                                      <p:cBhvr>
                                        <p:cTn id="251" dur="indefinite"/>
                                        <p:tgtEl>
                                          <p:spTgt spid="51"/>
                                        </p:tgtEl>
                                        <p:attrNameLst>
                                          <p:attrName>style.opacity</p:attrName>
                                        </p:attrNameLst>
                                      </p:cBhvr>
                                      <p:to>
                                        <p:strVal val="0.99"/>
                                      </p:to>
                                    </p:set>
                                    <p:animEffect filter="image" prLst="opacity: 0.99">
                                      <p:cBhvr rctx="IE">
                                        <p:cTn id="252" dur="indefinite"/>
                                        <p:tgtEl>
                                          <p:spTgt spid="51"/>
                                        </p:tgtEl>
                                      </p:cBhvr>
                                    </p:animEffect>
                                  </p:childTnLst>
                                </p:cTn>
                              </p:par>
                              <p:par>
                                <p:cTn id="253" presetID="9" presetClass="emph" presetSubtype="0" nodeType="withEffect">
                                  <p:stCondLst>
                                    <p:cond delay="0"/>
                                  </p:stCondLst>
                                  <p:childTnLst>
                                    <p:set>
                                      <p:cBhvr>
                                        <p:cTn id="254" dur="indefinite"/>
                                        <p:tgtEl>
                                          <p:spTgt spid="52"/>
                                        </p:tgtEl>
                                        <p:attrNameLst>
                                          <p:attrName>style.opacity</p:attrName>
                                        </p:attrNameLst>
                                      </p:cBhvr>
                                      <p:to>
                                        <p:strVal val="0.99"/>
                                      </p:to>
                                    </p:set>
                                    <p:animEffect filter="image" prLst="opacity: 0.99">
                                      <p:cBhvr rctx="IE">
                                        <p:cTn id="255" dur="indefinite"/>
                                        <p:tgtEl>
                                          <p:spTgt spid="52"/>
                                        </p:tgtEl>
                                      </p:cBhvr>
                                    </p:animEffect>
                                  </p:childTnLst>
                                </p:cTn>
                              </p:par>
                              <p:par>
                                <p:cTn id="256" presetID="9" presetClass="emph" presetSubtype="0" nodeType="withEffect">
                                  <p:stCondLst>
                                    <p:cond delay="0"/>
                                  </p:stCondLst>
                                  <p:childTnLst>
                                    <p:set>
                                      <p:cBhvr>
                                        <p:cTn id="257" dur="indefinite"/>
                                        <p:tgtEl>
                                          <p:spTgt spid="54"/>
                                        </p:tgtEl>
                                        <p:attrNameLst>
                                          <p:attrName>style.opacity</p:attrName>
                                        </p:attrNameLst>
                                      </p:cBhvr>
                                      <p:to>
                                        <p:strVal val="0.99"/>
                                      </p:to>
                                    </p:set>
                                    <p:animEffect filter="image" prLst="opacity: 0.99">
                                      <p:cBhvr rctx="IE">
                                        <p:cTn id="258" dur="indefinite"/>
                                        <p:tgtEl>
                                          <p:spTgt spid="54"/>
                                        </p:tgtEl>
                                      </p:cBhvr>
                                    </p:animEffect>
                                  </p:childTnLst>
                                </p:cTn>
                              </p:par>
                              <p:par>
                                <p:cTn id="259" presetID="9" presetClass="emph" presetSubtype="0" grpId="2" nodeType="withEffect">
                                  <p:stCondLst>
                                    <p:cond delay="0"/>
                                  </p:stCondLst>
                                  <p:childTnLst>
                                    <p:set>
                                      <p:cBhvr>
                                        <p:cTn id="260" dur="indefinite"/>
                                        <p:tgtEl>
                                          <p:spTgt spid="55"/>
                                        </p:tgtEl>
                                        <p:attrNameLst>
                                          <p:attrName>style.opacity</p:attrName>
                                        </p:attrNameLst>
                                      </p:cBhvr>
                                      <p:to>
                                        <p:strVal val="0.99"/>
                                      </p:to>
                                    </p:set>
                                    <p:animEffect filter="image" prLst="opacity: 0.99">
                                      <p:cBhvr rctx="IE">
                                        <p:cTn id="261" dur="indefinite"/>
                                        <p:tgtEl>
                                          <p:spTgt spid="55"/>
                                        </p:tgtEl>
                                      </p:cBhvr>
                                    </p:animEffect>
                                  </p:childTnLst>
                                </p:cTn>
                              </p:par>
                              <p:par>
                                <p:cTn id="262" presetID="9" presetClass="emph" presetSubtype="0" nodeType="withEffect">
                                  <p:stCondLst>
                                    <p:cond delay="0"/>
                                  </p:stCondLst>
                                  <p:childTnLst>
                                    <p:set>
                                      <p:cBhvr>
                                        <p:cTn id="263" dur="indefinite"/>
                                        <p:tgtEl>
                                          <p:spTgt spid="65"/>
                                        </p:tgtEl>
                                        <p:attrNameLst>
                                          <p:attrName>style.opacity</p:attrName>
                                        </p:attrNameLst>
                                      </p:cBhvr>
                                      <p:to>
                                        <p:strVal val="0.99"/>
                                      </p:to>
                                    </p:set>
                                    <p:animEffect filter="image" prLst="opacity: 0.99">
                                      <p:cBhvr rctx="IE">
                                        <p:cTn id="264" dur="indefinite"/>
                                        <p:tgtEl>
                                          <p:spTgt spid="65"/>
                                        </p:tgtEl>
                                      </p:cBhvr>
                                    </p:animEffect>
                                  </p:childTnLst>
                                </p:cTn>
                              </p:par>
                              <p:par>
                                <p:cTn id="265" presetID="9" presetClass="emph" presetSubtype="0" nodeType="withEffect">
                                  <p:stCondLst>
                                    <p:cond delay="0"/>
                                  </p:stCondLst>
                                  <p:childTnLst>
                                    <p:set>
                                      <p:cBhvr>
                                        <p:cTn id="266" dur="indefinite"/>
                                        <p:tgtEl>
                                          <p:spTgt spid="83"/>
                                        </p:tgtEl>
                                        <p:attrNameLst>
                                          <p:attrName>style.opacity</p:attrName>
                                        </p:attrNameLst>
                                      </p:cBhvr>
                                      <p:to>
                                        <p:strVal val="0.99"/>
                                      </p:to>
                                    </p:set>
                                    <p:animEffect filter="image" prLst="opacity: 0.99">
                                      <p:cBhvr rctx="IE">
                                        <p:cTn id="267" dur="indefinite"/>
                                        <p:tgtEl>
                                          <p:spTgt spid="83"/>
                                        </p:tgtEl>
                                      </p:cBhvr>
                                    </p:animEffect>
                                  </p:childTnLst>
                                </p:cTn>
                              </p:par>
                              <p:par>
                                <p:cTn id="268" presetID="9" presetClass="emph" presetSubtype="0" grpId="2" nodeType="withEffect">
                                  <p:stCondLst>
                                    <p:cond delay="0"/>
                                  </p:stCondLst>
                                  <p:childTnLst>
                                    <p:set>
                                      <p:cBhvr>
                                        <p:cTn id="269" dur="indefinite"/>
                                        <p:tgtEl>
                                          <p:spTgt spid="84"/>
                                        </p:tgtEl>
                                        <p:attrNameLst>
                                          <p:attrName>style.opacity</p:attrName>
                                        </p:attrNameLst>
                                      </p:cBhvr>
                                      <p:to>
                                        <p:strVal val="0.99"/>
                                      </p:to>
                                    </p:set>
                                    <p:animEffect filter="image" prLst="opacity: 0.99">
                                      <p:cBhvr rctx="IE">
                                        <p:cTn id="270" dur="indefinite"/>
                                        <p:tgtEl>
                                          <p:spTgt spid="84"/>
                                        </p:tgtEl>
                                      </p:cBhvr>
                                    </p:animEffect>
                                  </p:childTnLst>
                                </p:cTn>
                              </p:par>
                              <p:par>
                                <p:cTn id="271" presetID="9" presetClass="emph" presetSubtype="0" grpId="2" nodeType="withEffect">
                                  <p:stCondLst>
                                    <p:cond delay="0"/>
                                  </p:stCondLst>
                                  <p:childTnLst>
                                    <p:set>
                                      <p:cBhvr>
                                        <p:cTn id="272" dur="indefinite"/>
                                        <p:tgtEl>
                                          <p:spTgt spid="30"/>
                                        </p:tgtEl>
                                        <p:attrNameLst>
                                          <p:attrName>style.opacity</p:attrName>
                                        </p:attrNameLst>
                                      </p:cBhvr>
                                      <p:to>
                                        <p:strVal val="0.99"/>
                                      </p:to>
                                    </p:set>
                                    <p:animEffect filter="image" prLst="opacity: 0.99">
                                      <p:cBhvr rctx="IE">
                                        <p:cTn id="273" dur="indefinite"/>
                                        <p:tgtEl>
                                          <p:spTgt spid="30"/>
                                        </p:tgtEl>
                                      </p:cBhvr>
                                    </p:animEffect>
                                  </p:childTnLst>
                                </p:cTn>
                              </p:par>
                              <p:par>
                                <p:cTn id="274" presetID="9" presetClass="emph" presetSubtype="0" grpId="2" nodeType="withEffect" nodePh="1">
                                  <p:stCondLst>
                                    <p:cond delay="0"/>
                                  </p:stCondLst>
                                  <p:endCondLst>
                                    <p:cond evt="begin" delay="0">
                                      <p:tn val="274"/>
                                    </p:cond>
                                  </p:endCondLst>
                                  <p:childTnLst>
                                    <p:set>
                                      <p:cBhvr>
                                        <p:cTn id="275" dur="indefinite"/>
                                        <p:tgtEl>
                                          <p:spTgt spid="10"/>
                                        </p:tgtEl>
                                        <p:attrNameLst>
                                          <p:attrName>style.opacity</p:attrName>
                                        </p:attrNameLst>
                                      </p:cBhvr>
                                      <p:to>
                                        <p:strVal val="0.99"/>
                                      </p:to>
                                    </p:set>
                                    <p:animEffect filter="image" prLst="opacity: 0.99">
                                      <p:cBhvr rctx="IE">
                                        <p:cTn id="276" dur="indefinite"/>
                                        <p:tgtEl>
                                          <p:spTgt spid="10"/>
                                        </p:tgtEl>
                                      </p:cBhvr>
                                    </p:animEffect>
                                  </p:childTnLst>
                                </p:cTn>
                              </p:par>
                              <p:par>
                                <p:cTn id="277" presetID="9" presetClass="emph" presetSubtype="0" grpId="2" nodeType="withEffect">
                                  <p:stCondLst>
                                    <p:cond delay="0"/>
                                  </p:stCondLst>
                                  <p:childTnLst>
                                    <p:set>
                                      <p:cBhvr>
                                        <p:cTn id="278" dur="indefinite"/>
                                        <p:tgtEl>
                                          <p:spTgt spid="14"/>
                                        </p:tgtEl>
                                        <p:attrNameLst>
                                          <p:attrName>style.opacity</p:attrName>
                                        </p:attrNameLst>
                                      </p:cBhvr>
                                      <p:to>
                                        <p:strVal val="0.99"/>
                                      </p:to>
                                    </p:set>
                                    <p:animEffect filter="image" prLst="opacity: 0.99">
                                      <p:cBhvr rctx="IE">
                                        <p:cTn id="279" dur="indefinite"/>
                                        <p:tgtEl>
                                          <p:spTgt spid="14"/>
                                        </p:tgtEl>
                                      </p:cBhvr>
                                    </p:animEffect>
                                  </p:childTnLst>
                                </p:cTn>
                              </p:par>
                              <p:par>
                                <p:cTn id="280" presetID="9" presetClass="emph" presetSubtype="0" nodeType="withEffect">
                                  <p:stCondLst>
                                    <p:cond delay="0"/>
                                  </p:stCondLst>
                                  <p:childTnLst>
                                    <p:set>
                                      <p:cBhvr>
                                        <p:cTn id="281" dur="indefinite"/>
                                        <p:tgtEl>
                                          <p:spTgt spid="41"/>
                                        </p:tgtEl>
                                        <p:attrNameLst>
                                          <p:attrName>style.opacity</p:attrName>
                                        </p:attrNameLst>
                                      </p:cBhvr>
                                      <p:to>
                                        <p:strVal val="0.99"/>
                                      </p:to>
                                    </p:set>
                                    <p:animEffect filter="image" prLst="opacity: 0.99">
                                      <p:cBhvr rctx="IE">
                                        <p:cTn id="282" dur="indefinite"/>
                                        <p:tgtEl>
                                          <p:spTgt spid="41"/>
                                        </p:tgtEl>
                                      </p:cBhvr>
                                    </p:animEffect>
                                  </p:childTnLst>
                                </p:cTn>
                              </p:par>
                              <p:par>
                                <p:cTn id="283" presetID="9" presetClass="emph" presetSubtype="0" nodeType="withEffect">
                                  <p:stCondLst>
                                    <p:cond delay="0"/>
                                  </p:stCondLst>
                                  <p:childTnLst>
                                    <p:set>
                                      <p:cBhvr>
                                        <p:cTn id="284" dur="indefinite"/>
                                        <p:tgtEl>
                                          <p:spTgt spid="42"/>
                                        </p:tgtEl>
                                        <p:attrNameLst>
                                          <p:attrName>style.opacity</p:attrName>
                                        </p:attrNameLst>
                                      </p:cBhvr>
                                      <p:to>
                                        <p:strVal val="0.99"/>
                                      </p:to>
                                    </p:set>
                                    <p:animEffect filter="image" prLst="opacity: 0.99">
                                      <p:cBhvr rctx="IE">
                                        <p:cTn id="285" dur="indefinite"/>
                                        <p:tgtEl>
                                          <p:spTgt spid="42"/>
                                        </p:tgtEl>
                                      </p:cBhvr>
                                    </p:animEffect>
                                  </p:childTnLst>
                                </p:cTn>
                              </p:par>
                              <p:par>
                                <p:cTn id="286" presetID="9" presetClass="emph" presetSubtype="0" grpId="2" nodeType="withEffect">
                                  <p:stCondLst>
                                    <p:cond delay="0"/>
                                  </p:stCondLst>
                                  <p:childTnLst>
                                    <p:set>
                                      <p:cBhvr>
                                        <p:cTn id="287" dur="indefinite"/>
                                        <p:tgtEl>
                                          <p:spTgt spid="15"/>
                                        </p:tgtEl>
                                        <p:attrNameLst>
                                          <p:attrName>style.opacity</p:attrName>
                                        </p:attrNameLst>
                                      </p:cBhvr>
                                      <p:to>
                                        <p:strVal val="0.99"/>
                                      </p:to>
                                    </p:set>
                                    <p:animEffect filter="image" prLst="opacity: 0.99">
                                      <p:cBhvr rctx="IE">
                                        <p:cTn id="288" dur="indefinite"/>
                                        <p:tgtEl>
                                          <p:spTgt spid="15"/>
                                        </p:tgtEl>
                                      </p:cBhvr>
                                    </p:animEffect>
                                  </p:childTnLst>
                                </p:cTn>
                              </p:par>
                              <p:par>
                                <p:cTn id="289" presetID="9" presetClass="emph" presetSubtype="0" grpId="2" nodeType="withEffect">
                                  <p:stCondLst>
                                    <p:cond delay="0"/>
                                  </p:stCondLst>
                                  <p:childTnLst>
                                    <p:set>
                                      <p:cBhvr>
                                        <p:cTn id="290" dur="indefinite"/>
                                        <p:tgtEl>
                                          <p:spTgt spid="27"/>
                                        </p:tgtEl>
                                        <p:attrNameLst>
                                          <p:attrName>style.opacity</p:attrName>
                                        </p:attrNameLst>
                                      </p:cBhvr>
                                      <p:to>
                                        <p:strVal val="0.99"/>
                                      </p:to>
                                    </p:set>
                                    <p:animEffect filter="image" prLst="opacity: 0.99">
                                      <p:cBhvr rctx="IE">
                                        <p:cTn id="291" dur="indefinite"/>
                                        <p:tgtEl>
                                          <p:spTgt spid="27"/>
                                        </p:tgtEl>
                                      </p:cBhvr>
                                    </p:animEffect>
                                  </p:childTnLst>
                                </p:cTn>
                              </p:par>
                              <p:par>
                                <p:cTn id="292" presetID="9" presetClass="emph" presetSubtype="0" grpId="2" nodeType="withEffect">
                                  <p:stCondLst>
                                    <p:cond delay="0"/>
                                  </p:stCondLst>
                                  <p:childTnLst>
                                    <p:set>
                                      <p:cBhvr>
                                        <p:cTn id="293" dur="indefinite"/>
                                        <p:tgtEl>
                                          <p:spTgt spid="4"/>
                                        </p:tgtEl>
                                        <p:attrNameLst>
                                          <p:attrName>style.opacity</p:attrName>
                                        </p:attrNameLst>
                                      </p:cBhvr>
                                      <p:to>
                                        <p:strVal val="0.99"/>
                                      </p:to>
                                    </p:set>
                                    <p:animEffect filter="image" prLst="opacity: 0.99">
                                      <p:cBhvr rctx="IE">
                                        <p:cTn id="294" dur="indefinite"/>
                                        <p:tgtEl>
                                          <p:spTgt spid="4"/>
                                        </p:tgtEl>
                                      </p:cBhvr>
                                    </p:animEffect>
                                  </p:childTnLst>
                                </p:cTn>
                              </p:par>
                              <p:par>
                                <p:cTn id="295" presetID="9" presetClass="emph" presetSubtype="0" nodeType="withEffect">
                                  <p:stCondLst>
                                    <p:cond delay="0"/>
                                  </p:stCondLst>
                                  <p:childTnLst>
                                    <p:set>
                                      <p:cBhvr>
                                        <p:cTn id="296" dur="indefinite"/>
                                        <p:tgtEl>
                                          <p:spTgt spid="39"/>
                                        </p:tgtEl>
                                        <p:attrNameLst>
                                          <p:attrName>style.opacity</p:attrName>
                                        </p:attrNameLst>
                                      </p:cBhvr>
                                      <p:to>
                                        <p:strVal val="0.99"/>
                                      </p:to>
                                    </p:set>
                                    <p:animEffect filter="image" prLst="opacity: 0.99">
                                      <p:cBhvr rctx="IE">
                                        <p:cTn id="297" dur="indefinite"/>
                                        <p:tgtEl>
                                          <p:spTgt spid="39"/>
                                        </p:tgtEl>
                                      </p:cBhvr>
                                    </p:animEffect>
                                  </p:childTnLst>
                                </p:cTn>
                              </p:par>
                            </p:childTnLst>
                          </p:cTn>
                        </p:par>
                      </p:childTnLst>
                    </p:cTn>
                  </p:par>
                  <p:par>
                    <p:cTn id="298" fill="hold">
                      <p:stCondLst>
                        <p:cond delay="indefinite"/>
                      </p:stCondLst>
                      <p:childTnLst>
                        <p:par>
                          <p:cTn id="299" fill="hold">
                            <p:stCondLst>
                              <p:cond delay="0"/>
                            </p:stCondLst>
                            <p:childTnLst>
                              <p:par>
                                <p:cTn id="300" presetID="10" presetClass="entr" presetSubtype="0" fill="hold" nodeType="clickEffect">
                                  <p:stCondLst>
                                    <p:cond delay="0"/>
                                  </p:stCondLst>
                                  <p:childTnLst>
                                    <p:set>
                                      <p:cBhvr>
                                        <p:cTn id="301" dur="1" fill="hold">
                                          <p:stCondLst>
                                            <p:cond delay="0"/>
                                          </p:stCondLst>
                                        </p:cTn>
                                        <p:tgtEl>
                                          <p:spTgt spid="9"/>
                                        </p:tgtEl>
                                        <p:attrNameLst>
                                          <p:attrName>style.visibility</p:attrName>
                                        </p:attrNameLst>
                                      </p:cBhvr>
                                      <p:to>
                                        <p:strVal val="visible"/>
                                      </p:to>
                                    </p:set>
                                    <p:animEffect transition="in" filter="fade">
                                      <p:cBhvr>
                                        <p:cTn id="302" dur="500"/>
                                        <p:tgtEl>
                                          <p:spTgt spid="9"/>
                                        </p:tgtEl>
                                      </p:cBhvr>
                                    </p:animEffect>
                                  </p:childTnLst>
                                </p:cTn>
                              </p:par>
                              <p:par>
                                <p:cTn id="303" presetID="10" presetClass="entr" presetSubtype="0" fill="hold" nodeType="withEffect">
                                  <p:stCondLst>
                                    <p:cond delay="0"/>
                                  </p:stCondLst>
                                  <p:childTnLst>
                                    <p:set>
                                      <p:cBhvr>
                                        <p:cTn id="304" dur="1" fill="hold">
                                          <p:stCondLst>
                                            <p:cond delay="0"/>
                                          </p:stCondLst>
                                        </p:cTn>
                                        <p:tgtEl>
                                          <p:spTgt spid="62"/>
                                        </p:tgtEl>
                                        <p:attrNameLst>
                                          <p:attrName>style.visibility</p:attrName>
                                        </p:attrNameLst>
                                      </p:cBhvr>
                                      <p:to>
                                        <p:strVal val="visible"/>
                                      </p:to>
                                    </p:set>
                                    <p:animEffect transition="in" filter="fade">
                                      <p:cBhvr>
                                        <p:cTn id="30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9" grpId="2"/>
      <p:bldP spid="30" grpId="0"/>
      <p:bldP spid="30" grpId="1"/>
      <p:bldP spid="30" grpId="2"/>
      <p:bldP spid="3" grpId="0"/>
      <p:bldP spid="3" grpId="1"/>
      <p:bldP spid="3" grpId="2"/>
      <p:bldP spid="12" grpId="0" animBg="1"/>
      <p:bldP spid="12" grpId="1" animBg="1"/>
      <p:bldP spid="12" grpId="2" animBg="1"/>
      <p:bldP spid="18" grpId="0" animBg="1"/>
      <p:bldP spid="18" grpId="1" animBg="1"/>
      <p:bldP spid="18" grpId="2" animBg="1"/>
      <p:bldP spid="10" grpId="0"/>
      <p:bldP spid="10" grpId="1"/>
      <p:bldP spid="10" grpId="2"/>
      <p:bldP spid="14" grpId="0" animBg="1"/>
      <p:bldP spid="14" grpId="1" animBg="1"/>
      <p:bldP spid="14" grpId="2" animBg="1"/>
      <p:bldP spid="15" grpId="0" animBg="1"/>
      <p:bldP spid="15" grpId="1" animBg="1"/>
      <p:bldP spid="15" grpId="2" animBg="1"/>
      <p:bldP spid="27" grpId="0"/>
      <p:bldP spid="27" grpId="1"/>
      <p:bldP spid="27" grpId="2"/>
      <p:bldP spid="4" grpId="0"/>
      <p:bldP spid="4" grpId="1"/>
      <p:bldP spid="4" grpId="2"/>
      <p:bldP spid="26" grpId="0"/>
      <p:bldP spid="26" grpId="1"/>
      <p:bldP spid="26" grpId="2"/>
      <p:bldP spid="61" grpId="0"/>
      <p:bldP spid="61" grpId="1"/>
      <p:bldP spid="61" grpId="2"/>
      <p:bldP spid="71" grpId="0"/>
      <p:bldP spid="75" grpId="0"/>
      <p:bldP spid="78" grpId="0"/>
      <p:bldP spid="66" grpId="0" animBg="1"/>
      <p:bldP spid="76" grpId="0"/>
      <p:bldP spid="77" grpId="0" animBg="1"/>
      <p:bldP spid="57" grpId="0" animBg="1"/>
      <p:bldP spid="59" grpId="0"/>
      <p:bldP spid="13" grpId="0"/>
      <p:bldP spid="13" grpId="1"/>
      <p:bldP spid="13" grpId="2"/>
      <p:bldP spid="19" grpId="0"/>
      <p:bldP spid="19" grpId="1"/>
      <p:bldP spid="19" grpId="2"/>
      <p:bldP spid="21" grpId="0"/>
      <p:bldP spid="21" grpId="1"/>
      <p:bldP spid="21" grpId="2"/>
      <p:bldP spid="51" grpId="0" animBg="1"/>
      <p:bldP spid="51" grpId="1" animBg="1"/>
      <p:bldP spid="51" grpId="2" animBg="1"/>
      <p:bldP spid="55" grpId="0" animBg="1"/>
      <p:bldP spid="55" grpId="1" animBg="1"/>
      <p:bldP spid="55" grpId="2" animBg="1"/>
      <p:bldP spid="84" grpId="0" animBg="1"/>
      <p:bldP spid="84" grpId="1" animBg="1"/>
      <p:bldP spid="84"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Free Viewpoint Telescope photo and picture">
            <a:extLst>
              <a:ext uri="{FF2B5EF4-FFF2-40B4-BE49-F238E27FC236}">
                <a16:creationId xmlns:a16="http://schemas.microsoft.com/office/drawing/2014/main" id="{527CC9DC-D83A-075B-6731-C8041BD365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2" t="17522" r="7229"/>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2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C88322A-0782-FE1E-BB5A-9CDACE6E9975}"/>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Upcoming previews</a:t>
            </a:r>
          </a:p>
        </p:txBody>
      </p:sp>
      <p:sp>
        <p:nvSpPr>
          <p:cNvPr id="26" name="Rectangle: Rounded Corners 2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A335EB4C-FF93-0484-3080-7667401C2A92}"/>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tx1"/>
              </a:solidFill>
            </a:endParaRPr>
          </a:p>
        </p:txBody>
      </p:sp>
    </p:spTree>
    <p:extLst>
      <p:ext uri="{BB962C8B-B14F-4D97-AF65-F5344CB8AC3E}">
        <p14:creationId xmlns:p14="http://schemas.microsoft.com/office/powerpoint/2010/main" val="103661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Forklift lifting a container in the yard">
            <a:extLst>
              <a:ext uri="{FF2B5EF4-FFF2-40B4-BE49-F238E27FC236}">
                <a16:creationId xmlns:a16="http://schemas.microsoft.com/office/drawing/2014/main" id="{19C82CFD-C584-3F2E-96D7-249411DF36F6}"/>
              </a:ext>
            </a:extLst>
          </p:cNvPr>
          <p:cNvPicPr>
            <a:picLocks noChangeAspect="1"/>
          </p:cNvPicPr>
          <p:nvPr/>
        </p:nvPicPr>
        <p:blipFill rotWithShape="1">
          <a:blip r:embed="rId3"/>
          <a:srcRect r="15617" b="-1"/>
          <a:stretch/>
        </p:blipFill>
        <p:spPr>
          <a:xfrm>
            <a:off x="3522468" y="25888"/>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602487-24CA-7347-A79E-56E69670811B}"/>
              </a:ext>
            </a:extLst>
          </p:cNvPr>
          <p:cNvSpPr>
            <a:spLocks noGrp="1"/>
          </p:cNvSpPr>
          <p:nvPr>
            <p:ph type="title"/>
          </p:nvPr>
        </p:nvSpPr>
        <p:spPr>
          <a:xfrm>
            <a:off x="371094" y="1161288"/>
            <a:ext cx="3438144" cy="1124712"/>
          </a:xfrm>
        </p:spPr>
        <p:txBody>
          <a:bodyPr anchor="b">
            <a:normAutofit/>
          </a:bodyPr>
          <a:lstStyle/>
          <a:p>
            <a:r>
              <a:rPr lang="en-US" sz="2800"/>
              <a:t>Durable terminus</a:t>
            </a:r>
            <a:endParaRPr lang="en-CA" sz="280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E1498B1-7D64-86B2-9B46-73F7CB33A3A3}"/>
              </a:ext>
            </a:extLst>
          </p:cNvPr>
          <p:cNvSpPr>
            <a:spLocks noGrp="1"/>
          </p:cNvSpPr>
          <p:nvPr>
            <p:ph idx="1"/>
          </p:nvPr>
        </p:nvSpPr>
        <p:spPr>
          <a:xfrm>
            <a:off x="371094" y="2718054"/>
            <a:ext cx="5896702" cy="3207258"/>
          </a:xfrm>
        </p:spPr>
        <p:txBody>
          <a:bodyPr anchor="t">
            <a:normAutofit/>
          </a:bodyPr>
          <a:lstStyle/>
          <a:p>
            <a:r>
              <a:rPr lang="en-US" sz="2400" dirty="0"/>
              <a:t>We see more connection issues with containers and distributed systems</a:t>
            </a:r>
          </a:p>
          <a:p>
            <a:r>
              <a:rPr lang="en-US" sz="2400" dirty="0"/>
              <a:t>Allow recovery of broken links</a:t>
            </a:r>
          </a:p>
          <a:p>
            <a:r>
              <a:rPr lang="en-US" sz="2400" dirty="0"/>
              <a:t>Keeps track of full message state</a:t>
            </a:r>
          </a:p>
        </p:txBody>
      </p:sp>
    </p:spTree>
    <p:extLst>
      <p:ext uri="{BB962C8B-B14F-4D97-AF65-F5344CB8AC3E}">
        <p14:creationId xmlns:p14="http://schemas.microsoft.com/office/powerpoint/2010/main" val="13184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5"/>
                                      </p:to>
                                    </p:set>
                                    <p:animEffect filter="image" prLst="opacity: 0.5">
                                      <p:cBhvr rctx="IE">
                                        <p:cTn id="23"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69" name="Rectangle 1026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Free Earth Planet photo and picture">
            <a:extLst>
              <a:ext uri="{FF2B5EF4-FFF2-40B4-BE49-F238E27FC236}">
                <a16:creationId xmlns:a16="http://schemas.microsoft.com/office/drawing/2014/main" id="{293E0D86-3602-621F-A888-CA01B88C8D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264" r="9090" b="8822"/>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71" name="Rectangle 1027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602487-24CA-7347-A79E-56E69670811B}"/>
              </a:ext>
            </a:extLst>
          </p:cNvPr>
          <p:cNvSpPr>
            <a:spLocks noGrp="1"/>
          </p:cNvSpPr>
          <p:nvPr>
            <p:ph type="title"/>
          </p:nvPr>
        </p:nvSpPr>
        <p:spPr>
          <a:xfrm>
            <a:off x="371094" y="1161288"/>
            <a:ext cx="3438144" cy="1124712"/>
          </a:xfrm>
        </p:spPr>
        <p:txBody>
          <a:bodyPr anchor="b">
            <a:normAutofit/>
          </a:bodyPr>
          <a:lstStyle/>
          <a:p>
            <a:r>
              <a:rPr lang="en-US" sz="2800"/>
              <a:t>Geo data replication</a:t>
            </a:r>
            <a:endParaRPr lang="en-CA" sz="2800"/>
          </a:p>
        </p:txBody>
      </p:sp>
      <p:sp>
        <p:nvSpPr>
          <p:cNvPr id="10273" name="Rectangle 1027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75" name="Rectangle 1027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E1498B1-7D64-86B2-9B46-73F7CB33A3A3}"/>
              </a:ext>
            </a:extLst>
          </p:cNvPr>
          <p:cNvSpPr>
            <a:spLocks noGrp="1"/>
          </p:cNvSpPr>
          <p:nvPr>
            <p:ph idx="1"/>
          </p:nvPr>
        </p:nvSpPr>
        <p:spPr>
          <a:xfrm>
            <a:off x="371094" y="2718054"/>
            <a:ext cx="5814046" cy="3207258"/>
          </a:xfrm>
        </p:spPr>
        <p:txBody>
          <a:bodyPr anchor="t">
            <a:normAutofit/>
          </a:bodyPr>
          <a:lstStyle/>
          <a:p>
            <a:r>
              <a:rPr lang="en-US" sz="2400" dirty="0"/>
              <a:t>Full data replication across multiple regions</a:t>
            </a:r>
          </a:p>
          <a:p>
            <a:r>
              <a:rPr lang="en-US" sz="2400" dirty="0"/>
              <a:t>Synchronous and asynchronous replication</a:t>
            </a:r>
          </a:p>
          <a:p>
            <a:r>
              <a:rPr lang="en-US" sz="2400" dirty="0"/>
              <a:t>Manual failover with telemetry</a:t>
            </a:r>
          </a:p>
          <a:p>
            <a:r>
              <a:rPr lang="en-US" sz="2400" dirty="0"/>
              <a:t>Releasing for Event Hubs and Service Bus</a:t>
            </a:r>
          </a:p>
        </p:txBody>
      </p:sp>
      <p:pic>
        <p:nvPicPr>
          <p:cNvPr id="14" name="Picture 13">
            <a:extLst>
              <a:ext uri="{FF2B5EF4-FFF2-40B4-BE49-F238E27FC236}">
                <a16:creationId xmlns:a16="http://schemas.microsoft.com/office/drawing/2014/main" id="{788BDB81-9CAA-B1FF-4A9F-7060402BFDD4}"/>
              </a:ext>
            </a:extLst>
          </p:cNvPr>
          <p:cNvPicPr>
            <a:picLocks noChangeAspect="1"/>
          </p:cNvPicPr>
          <p:nvPr/>
        </p:nvPicPr>
        <p:blipFill rotWithShape="1">
          <a:blip r:embed="rId4">
            <a:extLst>
              <a:ext uri="{28A0092B-C50C-407E-A947-70E740481C1C}">
                <a14:useLocalDpi xmlns:a14="http://schemas.microsoft.com/office/drawing/2010/main" val="0"/>
              </a:ext>
            </a:extLst>
          </a:blip>
          <a:srcRect l="36" r="36"/>
          <a:stretch/>
        </p:blipFill>
        <p:spPr>
          <a:xfrm>
            <a:off x="6664981" y="2586314"/>
            <a:ext cx="5320870" cy="4056031"/>
          </a:xfrm>
          <a:prstGeom prst="rect">
            <a:avLst/>
          </a:prstGeom>
        </p:spPr>
      </p:pic>
    </p:spTree>
    <p:extLst>
      <p:ext uri="{BB962C8B-B14F-4D97-AF65-F5344CB8AC3E}">
        <p14:creationId xmlns:p14="http://schemas.microsoft.com/office/powerpoint/2010/main" val="25268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9" presetClass="emph" presetSubtype="0" grpId="0" nodeType="withEffect">
                                  <p:stCondLst>
                                    <p:cond delay="0"/>
                                  </p:stCondLst>
                                  <p:childTnLst>
                                    <p:set>
                                      <p:cBhvr>
                                        <p:cTn id="19" dur="indefinite"/>
                                        <p:tgtEl>
                                          <p:spTgt spid="3">
                                            <p:txEl>
                                              <p:pRg st="0" end="0"/>
                                            </p:txEl>
                                          </p:spTgt>
                                        </p:tgtEl>
                                        <p:attrNameLst>
                                          <p:attrName>style.opacity</p:attrName>
                                        </p:attrNameLst>
                                      </p:cBhvr>
                                      <p:to>
                                        <p:strVal val="0.5"/>
                                      </p:to>
                                    </p:set>
                                    <p:animEffect filter="image" prLst="opacity: 0.5">
                                      <p:cBhvr rctx="IE">
                                        <p:cTn id="20" dur="indefinite"/>
                                        <p:tgtEl>
                                          <p:spTgt spid="3">
                                            <p:txEl>
                                              <p:pRg st="0" end="0"/>
                                            </p:txEl>
                                          </p:spTgt>
                                        </p:tgtEl>
                                      </p:cBhvr>
                                    </p:animEffect>
                                  </p:childTnLst>
                                </p:cTn>
                              </p:par>
                              <p:par>
                                <p:cTn id="21" presetID="10" presetClass="exit" presetSubtype="0" fill="hold"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par>
                                <p:cTn id="29" presetID="9" presetClass="emph" presetSubtype="0" grpId="0" nodeType="withEffect">
                                  <p:stCondLst>
                                    <p:cond delay="0"/>
                                  </p:stCondLst>
                                  <p:childTnLst>
                                    <p:set>
                                      <p:cBhvr>
                                        <p:cTn id="30" dur="indefinite"/>
                                        <p:tgtEl>
                                          <p:spTgt spid="3">
                                            <p:txEl>
                                              <p:pRg st="1" end="1"/>
                                            </p:txEl>
                                          </p:spTgt>
                                        </p:tgtEl>
                                        <p:attrNameLst>
                                          <p:attrName>style.opacity</p:attrName>
                                        </p:attrNameLst>
                                      </p:cBhvr>
                                      <p:to>
                                        <p:strVal val="0.5"/>
                                      </p:to>
                                    </p:set>
                                    <p:animEffect filter="image" prLst="opacity: 0.5">
                                      <p:cBhvr rctx="IE">
                                        <p:cTn id="31" dur="indefinite"/>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par>
                                <p:cTn id="37" presetID="9" presetClass="emph" presetSubtype="0" nodeType="withEffect">
                                  <p:stCondLst>
                                    <p:cond delay="0"/>
                                  </p:stCondLst>
                                  <p:childTnLst>
                                    <p:set>
                                      <p:cBhvr>
                                        <p:cTn id="38" dur="indefinite"/>
                                        <p:tgtEl>
                                          <p:spTgt spid="3">
                                            <p:txEl>
                                              <p:pRg st="2" end="2"/>
                                            </p:txEl>
                                          </p:spTgt>
                                        </p:tgtEl>
                                        <p:attrNameLst>
                                          <p:attrName>style.opacity</p:attrName>
                                        </p:attrNameLst>
                                      </p:cBhvr>
                                      <p:to>
                                        <p:strVal val="0.5"/>
                                      </p:to>
                                    </p:set>
                                    <p:animEffect filter="image" prLst="opacity: 0.5">
                                      <p:cBhvr rctx="IE">
                                        <p:cTn id="39" dur="indefinite"/>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435</TotalTime>
  <Words>2671</Words>
  <Application>Microsoft Office PowerPoint</Application>
  <PresentationFormat>Widescreen</PresentationFormat>
  <Paragraphs>306</Paragraphs>
  <Slides>31</Slides>
  <Notes>21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31</vt:i4>
      </vt:variant>
    </vt:vector>
  </HeadingPairs>
  <TitlesOfParts>
    <vt:vector size="44" baseType="lpstr">
      <vt:lpstr>Arial</vt:lpstr>
      <vt:lpstr>Arial</vt:lpstr>
      <vt:lpstr>Calibri</vt:lpstr>
      <vt:lpstr>Calibri Light</vt:lpstr>
      <vt:lpstr>Community</vt:lpstr>
      <vt:lpstr>Consolas</vt:lpstr>
      <vt:lpstr>Courier New</vt:lpstr>
      <vt:lpstr>Lato</vt:lpstr>
      <vt:lpstr>Montserrat</vt:lpstr>
      <vt:lpstr>Segoe UI</vt:lpstr>
      <vt:lpstr>Segoe UI Semibold</vt:lpstr>
      <vt:lpstr>2_Office Theme</vt:lpstr>
      <vt:lpstr>Office Theme</vt:lpstr>
      <vt:lpstr>Azure Service Bus  Engineering for performance and throughput</vt:lpstr>
      <vt:lpstr>Speaker Bio</vt:lpstr>
      <vt:lpstr>What to expect?</vt:lpstr>
      <vt:lpstr>Azure Service Bus</vt:lpstr>
      <vt:lpstr>What is Azure Service Bus?</vt:lpstr>
      <vt:lpstr>Azure Messaging Platform</vt:lpstr>
      <vt:lpstr>Upcoming previews</vt:lpstr>
      <vt:lpstr>Durable terminus</vt:lpstr>
      <vt:lpstr>Geo data replication</vt:lpstr>
      <vt:lpstr>Recently released</vt:lpstr>
      <vt:lpstr>Passwordless authentication for JMS</vt:lpstr>
      <vt:lpstr>Performance features</vt:lpstr>
      <vt:lpstr>Performance optimization</vt:lpstr>
      <vt:lpstr>SKU</vt:lpstr>
      <vt:lpstr>Namespaces sharding</vt:lpstr>
      <vt:lpstr>Feature usage</vt:lpstr>
      <vt:lpstr>Considerations</vt:lpstr>
      <vt:lpstr>Reusing factories and clients</vt:lpstr>
      <vt:lpstr>Concurrency</vt:lpstr>
      <vt:lpstr>Prefetching</vt:lpstr>
      <vt:lpstr>Batching</vt:lpstr>
      <vt:lpstr>Calculating throughput</vt:lpstr>
      <vt:lpstr>Demo</vt:lpstr>
      <vt:lpstr>Demo 1 – Single client</vt:lpstr>
      <vt:lpstr>Demo 2 – Multiple clients</vt:lpstr>
      <vt:lpstr>Demo 3 - Concurrency</vt:lpstr>
      <vt:lpstr>Demo 4 – Multiple concurrent clients</vt:lpstr>
      <vt:lpstr>Demo 5 - Batching</vt:lpstr>
      <vt:lpstr>Almost done…</vt:lpstr>
      <vt:lpstr>Takeaways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Bus</dc:title>
  <dc:creator>Eldert Grootenboer</dc:creator>
  <cp:lastModifiedBy>Eldert Grootenboer</cp:lastModifiedBy>
  <cp:revision>1</cp:revision>
  <dcterms:created xsi:type="dcterms:W3CDTF">2022-05-27T16:33:52Z</dcterms:created>
  <dcterms:modified xsi:type="dcterms:W3CDTF">2023-07-05T17:35:54Z</dcterms:modified>
</cp:coreProperties>
</file>